
<file path=[Content_Types].xml><?xml version="1.0" encoding="utf-8"?>
<Types xmlns="http://schemas.openxmlformats.org/package/2006/content-types">
  <Default Extension="jpeg" ContentType="image/jpeg"/>
  <Default Extension="JPG" ContentType="image/.jpg"/>
  <Default Extension="vml" ContentType="application/vnd.openxmlformats-officedocument.vmlDrawing"/>
  <Default Extension="bin" ContentType="application/vnd.openxmlformats-officedocument.oleObject"/>
  <Default Extension="png" ContentType="image/png"/>
  <Default Extension="wmf" ContentType="image/x-wmf"/>
  <Default Extension="gif" ContentType="image/gi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6" r:id="rId3"/>
    <p:sldId id="258" r:id="rId5"/>
    <p:sldId id="257" r:id="rId6"/>
    <p:sldId id="259" r:id="rId7"/>
    <p:sldId id="262" r:id="rId8"/>
    <p:sldId id="280" r:id="rId9"/>
    <p:sldId id="282" r:id="rId10"/>
    <p:sldId id="283" r:id="rId11"/>
    <p:sldId id="269" r:id="rId12"/>
    <p:sldId id="274" r:id="rId13"/>
    <p:sldId id="273" r:id="rId14"/>
    <p:sldId id="275" r:id="rId15"/>
    <p:sldId id="276" r:id="rId16"/>
    <p:sldId id="277" r:id="rId17"/>
    <p:sldId id="263" r:id="rId18"/>
    <p:sldId id="264" r:id="rId19"/>
    <p:sldId id="278" r:id="rId20"/>
    <p:sldId id="265" r:id="rId21"/>
    <p:sldId id="266" r:id="rId22"/>
    <p:sldId id="267" r:id="rId23"/>
    <p:sldId id="268" r:id="rId24"/>
    <p:sldId id="271" r:id="rId25"/>
    <p:sldId id="279" r:id="rId26"/>
    <p:sldId id="281" r:id="rId27"/>
  </p:sldIdLst>
  <p:sldSz cx="9144000" cy="6858000" type="screen4x3"/>
  <p:notesSz cx="6858000" cy="9144000"/>
  <p:custDataLst>
    <p:tags r:id="rId31"/>
  </p:custDataLst>
  <p:defaultTex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Tahoma" panose="020B060403050404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Tahoma" panose="020B060403050404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Tahoma" panose="020B060403050404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Tahoma" panose="020B060403050404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Tahoma" panose="020B060403050404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Tahoma" panose="020B060403050404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Tahoma" panose="020B060403050404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Tahoma" panose="020B060403050404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Tahoma" panose="020B060403050404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F00"/>
    <a:srgbClr val="FC6666"/>
    <a:srgbClr val="0000FF"/>
    <a:srgbClr val="74F86A"/>
    <a:srgbClr val="EF0D07"/>
    <a:srgbClr val="F66C8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showGuides="1">
      <p:cViewPr varScale="1">
        <p:scale>
          <a:sx n="68" d="100"/>
          <a:sy n="68" d="100"/>
        </p:scale>
        <p:origin x="-576"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1" Type="http://schemas.openxmlformats.org/officeDocument/2006/relationships/tags" Target="tags/tag1.xml"/><Relationship Id="rId30" Type="http://schemas.openxmlformats.org/officeDocument/2006/relationships/tableStyles" Target="tableStyles.xml"/><Relationship Id="rId3" Type="http://schemas.openxmlformats.org/officeDocument/2006/relationships/slide" Target="slides/slide1.xml"/><Relationship Id="rId29" Type="http://schemas.openxmlformats.org/officeDocument/2006/relationships/viewProps" Target="viewProps.xml"/><Relationship Id="rId28" Type="http://schemas.openxmlformats.org/officeDocument/2006/relationships/presProps" Target="presProps.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0.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1.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2.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3.png"/></Relationships>
</file>

<file path=ppt/drawings/_rels/vmlDrawing6.v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image" Target="../media/image14.png"/></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2.png"/></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3.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24.png"/></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25.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27650" name="页眉占位符 27649"/>
          <p:cNvSpPr>
            <a:spLocks noGrp="1"/>
          </p:cNvSpPr>
          <p:nvPr>
            <p:ph type="hdr" sz="quarter"/>
          </p:nvPr>
        </p:nvSpPr>
        <p:spPr>
          <a:xfrm>
            <a:off x="0" y="0"/>
            <a:ext cx="2971800" cy="457200"/>
          </a:xfrm>
          <a:prstGeom prst="rect">
            <a:avLst/>
          </a:prstGeom>
          <a:noFill/>
          <a:ln w="9525">
            <a:noFill/>
          </a:ln>
        </p:spPr>
        <p:txBody>
          <a:bodyPr/>
          <a:p>
            <a:pPr lvl="0"/>
            <a:endParaRPr lang="zh-CN" altLang="en-US" sz="1200" dirty="0"/>
          </a:p>
        </p:txBody>
      </p:sp>
      <p:sp>
        <p:nvSpPr>
          <p:cNvPr id="27651" name="日期占位符 27650"/>
          <p:cNvSpPr>
            <a:spLocks noGrp="1"/>
          </p:cNvSpPr>
          <p:nvPr>
            <p:ph type="dt" idx="1"/>
          </p:nvPr>
        </p:nvSpPr>
        <p:spPr>
          <a:xfrm>
            <a:off x="3884613" y="0"/>
            <a:ext cx="2971800" cy="457200"/>
          </a:xfrm>
          <a:prstGeom prst="rect">
            <a:avLst/>
          </a:prstGeom>
          <a:noFill/>
          <a:ln w="9525">
            <a:noFill/>
          </a:ln>
        </p:spPr>
        <p:txBody>
          <a:bodyPr/>
          <a:p>
            <a:pPr lvl="0" algn="r"/>
            <a:endParaRPr lang="zh-CN" altLang="en-US" sz="1200" dirty="0"/>
          </a:p>
        </p:txBody>
      </p:sp>
      <p:sp>
        <p:nvSpPr>
          <p:cNvPr id="27652" name="幻灯片图像占位符 27651"/>
          <p:cNvSpPr>
            <a:spLocks noRot="1" noTextEdit="1"/>
          </p:cNvSpPr>
          <p:nvPr>
            <p:ph type="sldImg" idx="2"/>
          </p:nvPr>
        </p:nvSpPr>
        <p:spPr>
          <a:xfrm>
            <a:off x="1143000" y="685800"/>
            <a:ext cx="4572000" cy="3429000"/>
          </a:xfrm>
          <a:prstGeom prst="rect">
            <a:avLst/>
          </a:prstGeom>
          <a:ln w="9525" cap="flat" cmpd="sng">
            <a:solidFill>
              <a:srgbClr val="000000"/>
            </a:solidFill>
            <a:prstDash val="solid"/>
            <a:miter/>
            <a:headEnd type="none" w="med" len="med"/>
            <a:tailEnd type="none" w="med" len="med"/>
          </a:ln>
        </p:spPr>
      </p:sp>
      <p:sp>
        <p:nvSpPr>
          <p:cNvPr id="27653" name="文本占位符 27652"/>
          <p:cNvSpPr>
            <a:spLocks noGrp="1"/>
          </p:cNvSpPr>
          <p:nvPr>
            <p:ph type="body" sz="quarter" idx="3"/>
          </p:nvPr>
        </p:nvSpPr>
        <p:spPr>
          <a:xfrm>
            <a:off x="685800" y="4343400"/>
            <a:ext cx="5486400" cy="4114800"/>
          </a:xfrm>
          <a:prstGeom prst="rect">
            <a:avLst/>
          </a:prstGeom>
          <a:noFill/>
          <a:ln w="9525">
            <a:noFill/>
          </a:ln>
        </p:spPr>
        <p:txBody>
          <a:bodyPr/>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27654" name="页脚占位符 27653"/>
          <p:cNvSpPr>
            <a:spLocks noGrp="1"/>
          </p:cNvSpPr>
          <p:nvPr>
            <p:ph type="ftr" sz="quarter" idx="4"/>
          </p:nvPr>
        </p:nvSpPr>
        <p:spPr>
          <a:xfrm>
            <a:off x="0" y="8685213"/>
            <a:ext cx="2971800" cy="457200"/>
          </a:xfrm>
          <a:prstGeom prst="rect">
            <a:avLst/>
          </a:prstGeom>
          <a:noFill/>
          <a:ln w="9525">
            <a:noFill/>
          </a:ln>
        </p:spPr>
        <p:txBody>
          <a:bodyPr anchor="b" anchorCtr="0"/>
          <a:p>
            <a:pPr lvl="0"/>
            <a:endParaRPr lang="zh-CN" altLang="en-US" sz="1200" dirty="0"/>
          </a:p>
        </p:txBody>
      </p:sp>
      <p:sp>
        <p:nvSpPr>
          <p:cNvPr id="27655" name="灯片编号占位符 27654"/>
          <p:cNvSpPr>
            <a:spLocks noGrp="1"/>
          </p:cNvSpPr>
          <p:nvPr>
            <p:ph type="sldNum" sz="quarter" idx="5"/>
          </p:nvPr>
        </p:nvSpPr>
        <p:spPr>
          <a:xfrm>
            <a:off x="3884613" y="8685213"/>
            <a:ext cx="2971800" cy="457200"/>
          </a:xfrm>
          <a:prstGeom prst="rect">
            <a:avLst/>
          </a:prstGeom>
          <a:noFill/>
          <a:ln w="9525">
            <a:noFill/>
          </a:ln>
        </p:spPr>
        <p:txBody>
          <a:bodyPr anchor="b" anchorCtr="0"/>
          <a:p>
            <a:pPr lvl="0" algn="r"/>
            <a:fld id="{9A0DB2DC-4C9A-4742-B13C-FB6460FD3503}" type="slidenum">
              <a:rPr lang="zh-CN" altLang="en-US" sz="1200" dirty="0"/>
            </a:fld>
            <a:endParaRPr lang="zh-CN" altLang="en-US" sz="1200" dirty="0"/>
          </a:p>
        </p:txBody>
      </p:sp>
    </p:spTree>
  </p:cSld>
  <p:clrMap bg1="lt1" tx1="dk1" bg2="lt2" tx2="dk2" accent1="accent1" accent2="accent2" accent3="accent3" accent4="accent4" accent5="accent5" accent6="accent6" hlink="hlink" folHlink="folHlink"/>
  <p:hf hdr="0" ftr="0" dt="0"/>
  <p:notesStyle>
    <a:lvl1pPr marL="0" lvl="0"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Arial" panose="020B0604020202020204" pitchFamily="34" charset="0"/>
        <a:ea typeface="宋体" panose="02010600030101010101" pitchFamily="2" charset="-122"/>
      </a:defRPr>
    </a:lvl2pPr>
    <a:lvl3pPr marL="914400" lvl="2"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Arial" panose="020B0604020202020204" pitchFamily="34" charset="0"/>
        <a:ea typeface="宋体" panose="02010600030101010101" pitchFamily="2" charset="-122"/>
      </a:defRPr>
    </a:lvl3pPr>
    <a:lvl4pPr marL="1371600" lvl="3"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Arial" panose="020B0604020202020204" pitchFamily="34" charset="0"/>
        <a:ea typeface="宋体" panose="02010600030101010101" pitchFamily="2" charset="-122"/>
      </a:defRPr>
    </a:lvl4pPr>
    <a:lvl5pPr marL="1828800" lvl="4"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Arial" panose="020B0604020202020204" pitchFamily="34" charset="0"/>
        <a:ea typeface="宋体" panose="02010600030101010101" pitchFamily="2" charset="-122"/>
      </a:defRPr>
    </a:lvl5pPr>
    <a:lvl6pPr marL="2286000" lvl="5"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Arial" panose="020B0604020202020204" pitchFamily="34" charset="0"/>
        <a:ea typeface="宋体" panose="02010600030101010101" pitchFamily="2" charset="-122"/>
      </a:defRPr>
    </a:lvl6pPr>
    <a:lvl7pPr marL="2743200" lvl="6"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Arial" panose="020B0604020202020204" pitchFamily="34" charset="0"/>
        <a:ea typeface="宋体" panose="02010600030101010101" pitchFamily="2" charset="-122"/>
      </a:defRPr>
    </a:lvl7pPr>
    <a:lvl8pPr marL="3200400" lvl="7"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Arial" panose="020B0604020202020204" pitchFamily="34" charset="0"/>
        <a:ea typeface="宋体" panose="02010600030101010101" pitchFamily="2" charset="-122"/>
      </a:defRPr>
    </a:lvl8pPr>
    <a:lvl9pPr marL="3657600" lvl="8"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Arial" panose="020B0604020202020204" pitchFamily="34" charset="0"/>
        <a:ea typeface="宋体" panose="02010600030101010101" pitchFamily="2" charset="-122"/>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灯片编号占位符 1"/>
          <p:cNvSpPr/>
          <p:nvPr>
            <p:ph type="sldNum" sz="quarter" idx="2"/>
          </p:nvPr>
        </p:nvSpPr>
        <p:spPr/>
        <p:txBody>
          <a:bodyPr/>
          <a:p>
            <a:pPr lvl="0" algn="r"/>
            <a:fld id="{9A0DB2DC-4C9A-4742-B13C-FB6460FD3503}" type="slidenum">
              <a:rPr lang="zh-CN" altLang="en-US" sz="1200" dirty="0"/>
            </a:fld>
            <a:endParaRPr lang="zh-CN" altLang="en-US" sz="1200" dirty="0"/>
          </a:p>
        </p:txBody>
      </p:sp>
      <p:sp>
        <p:nvSpPr>
          <p:cNvPr id="28674" name="幻灯片图像占位符 28673"/>
          <p:cNvSpPr>
            <a:spLocks noRot="1" noTextEdit="1"/>
          </p:cNvSpPr>
          <p:nvPr>
            <p:ph type="sldImg"/>
          </p:nvPr>
        </p:nvSpPr>
        <p:spPr>
          <a:ln/>
        </p:spPr>
      </p:sp>
      <p:sp>
        <p:nvSpPr>
          <p:cNvPr id="28675" name="文本占位符 28674"/>
          <p:cNvSpPr>
            <a:spLocks noGrp="1"/>
          </p:cNvSpPr>
          <p:nvPr>
            <p:ph type="body" idx="1"/>
          </p:nvPr>
        </p:nvSpPr>
        <p:spPr>
          <a:ln/>
        </p:spPr>
        <p:txBody>
          <a:bodyPr/>
          <a:p>
            <a:pPr lvl="0"/>
            <a:endParaRPr dirty="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showMasterPhAnim="0" showMasterSp="0">
  <p:cSld name="标题幻灯片">
    <p:bg>
      <p:bgPr>
        <a:solidFill>
          <a:schemeClr val="bg1"/>
        </a:solidFill>
        <a:effectLst/>
      </p:bgPr>
    </p:bg>
    <p:spTree>
      <p:nvGrpSpPr>
        <p:cNvPr id="1" name=""/>
        <p:cNvGrpSpPr/>
        <p:nvPr/>
      </p:nvGrpSpPr>
      <p:grpSpPr/>
      <p:sp>
        <p:nvSpPr>
          <p:cNvPr id="137219" name="任意多边形 137218" descr="CITTEXT"/>
          <p:cNvSpPr/>
          <p:nvPr userDrawn="1"/>
        </p:nvSpPr>
        <p:spPr>
          <a:xfrm>
            <a:off x="0" y="0"/>
            <a:ext cx="2895600" cy="6858000"/>
          </a:xfrm>
          <a:custGeom>
            <a:avLst/>
            <a:gdLst/>
            <a:ahLst/>
            <a:cxnLst/>
            <a:pathLst>
              <a:path w="1824" h="3840">
                <a:moveTo>
                  <a:pt x="0" y="3840"/>
                </a:moveTo>
                <a:lnTo>
                  <a:pt x="0" y="0"/>
                </a:lnTo>
                <a:lnTo>
                  <a:pt x="1824" y="0"/>
                </a:lnTo>
                <a:cubicBezTo>
                  <a:pt x="74" y="1204"/>
                  <a:pt x="465" y="3655"/>
                  <a:pt x="583" y="3840"/>
                </a:cubicBezTo>
                <a:cubicBezTo>
                  <a:pt x="291" y="3840"/>
                  <a:pt x="0" y="3840"/>
                  <a:pt x="0" y="3840"/>
                </a:cubicBezTo>
                <a:close/>
              </a:path>
            </a:pathLst>
          </a:custGeom>
          <a:blipFill rotWithShape="0">
            <a:blip r:embed="rId2"/>
          </a:blipFill>
          <a:ln w="9525">
            <a:noFill/>
          </a:ln>
        </p:spPr>
        <p:txBody>
          <a:bodyPr/>
          <a:p>
            <a:endParaRPr lang="zh-CN" altLang="en-US"/>
          </a:p>
        </p:txBody>
      </p:sp>
      <p:sp>
        <p:nvSpPr>
          <p:cNvPr id="137220" name="矩形 137219"/>
          <p:cNvSpPr/>
          <p:nvPr userDrawn="1"/>
        </p:nvSpPr>
        <p:spPr>
          <a:xfrm>
            <a:off x="1600200" y="0"/>
            <a:ext cx="7543800" cy="381000"/>
          </a:xfrm>
          <a:prstGeom prst="rect">
            <a:avLst/>
          </a:prstGeom>
          <a:solidFill>
            <a:schemeClr val="accent2"/>
          </a:solidFill>
          <a:ln w="9525">
            <a:noFill/>
          </a:ln>
        </p:spPr>
        <p:txBody>
          <a:bodyPr/>
          <a:p>
            <a:endParaRPr lang="zh-CN" altLang="en-US"/>
          </a:p>
        </p:txBody>
      </p:sp>
      <p:pic>
        <p:nvPicPr>
          <p:cNvPr id="137221" name="图片 137220" descr="CITBANND"/>
          <p:cNvPicPr>
            <a:picLocks noChangeAspect="1"/>
          </p:cNvPicPr>
          <p:nvPr userDrawn="1"/>
        </p:nvPicPr>
        <p:blipFill>
          <a:blip r:embed="rId3"/>
          <a:srcRect l="30666" r="5334" b="86667"/>
          <a:stretch>
            <a:fillRect/>
          </a:stretch>
        </p:blipFill>
        <p:spPr>
          <a:xfrm>
            <a:off x="2514600" y="0"/>
            <a:ext cx="6629400" cy="138113"/>
          </a:xfrm>
          <a:prstGeom prst="rect">
            <a:avLst/>
          </a:prstGeom>
          <a:noFill/>
          <a:ln w="9525">
            <a:noFill/>
          </a:ln>
        </p:spPr>
      </p:pic>
      <p:sp>
        <p:nvSpPr>
          <p:cNvPr id="137222" name="矩形 137221"/>
          <p:cNvSpPr/>
          <p:nvPr userDrawn="1"/>
        </p:nvSpPr>
        <p:spPr>
          <a:xfrm>
            <a:off x="1600200" y="381000"/>
            <a:ext cx="7543800" cy="76200"/>
          </a:xfrm>
          <a:prstGeom prst="rect">
            <a:avLst/>
          </a:prstGeom>
          <a:solidFill>
            <a:schemeClr val="accent1"/>
          </a:solidFill>
          <a:ln w="9525">
            <a:noFill/>
          </a:ln>
        </p:spPr>
        <p:txBody>
          <a:bodyPr/>
          <a:p>
            <a:endParaRPr lang="zh-CN" altLang="en-US"/>
          </a:p>
        </p:txBody>
      </p:sp>
      <p:grpSp>
        <p:nvGrpSpPr>
          <p:cNvPr id="137223" name="组合 137222"/>
          <p:cNvGrpSpPr/>
          <p:nvPr userDrawn="1"/>
        </p:nvGrpSpPr>
        <p:grpSpPr>
          <a:xfrm>
            <a:off x="1692275" y="1628775"/>
            <a:ext cx="5781675" cy="149225"/>
            <a:chOff x="0" y="2256"/>
            <a:chExt cx="3642" cy="94"/>
          </a:xfrm>
        </p:grpSpPr>
        <p:sp>
          <p:nvSpPr>
            <p:cNvPr id="137224" name="任意多边形 137223"/>
            <p:cNvSpPr/>
            <p:nvPr/>
          </p:nvSpPr>
          <p:spPr>
            <a:xfrm>
              <a:off x="0" y="2310"/>
              <a:ext cx="3642" cy="1"/>
            </a:xfrm>
            <a:custGeom>
              <a:avLst/>
              <a:gdLst/>
              <a:ahLst/>
              <a:cxnLst/>
              <a:pathLst>
                <a:path w="3642" h="1">
                  <a:moveTo>
                    <a:pt x="0" y="0"/>
                  </a:moveTo>
                  <a:lnTo>
                    <a:pt x="3642" y="0"/>
                  </a:lnTo>
                </a:path>
              </a:pathLst>
            </a:custGeom>
            <a:noFill/>
            <a:ln w="9525" cap="flat" cmpd="sng">
              <a:solidFill>
                <a:schemeClr val="accent1"/>
              </a:solidFill>
              <a:prstDash val="solid"/>
              <a:headEnd type="none" w="med" len="med"/>
              <a:tailEnd type="none" w="med" len="med"/>
            </a:ln>
          </p:spPr>
          <p:txBody>
            <a:bodyPr/>
            <a:p>
              <a:endParaRPr lang="zh-CN" altLang="en-US"/>
            </a:p>
          </p:txBody>
        </p:sp>
        <p:grpSp>
          <p:nvGrpSpPr>
            <p:cNvPr id="137225" name="组合 137224"/>
            <p:cNvGrpSpPr/>
            <p:nvPr/>
          </p:nvGrpSpPr>
          <p:grpSpPr>
            <a:xfrm>
              <a:off x="960" y="2256"/>
              <a:ext cx="1678" cy="94"/>
              <a:chOff x="419" y="1193"/>
              <a:chExt cx="1678" cy="94"/>
            </a:xfrm>
          </p:grpSpPr>
          <p:sp>
            <p:nvSpPr>
              <p:cNvPr id="137226" name="椭圆 137225"/>
              <p:cNvSpPr/>
              <p:nvPr userDrawn="1"/>
            </p:nvSpPr>
            <p:spPr>
              <a:xfrm>
                <a:off x="419" y="1193"/>
                <a:ext cx="94" cy="94"/>
              </a:xfrm>
              <a:prstGeom prst="ellipse">
                <a:avLst/>
              </a:prstGeom>
              <a:gradFill rotWithShape="0">
                <a:gsLst>
                  <a:gs pos="0">
                    <a:schemeClr val="accent2"/>
                  </a:gs>
                  <a:gs pos="100000">
                    <a:schemeClr val="accent2">
                      <a:gamma/>
                      <a:shade val="60784"/>
                      <a:invGamma/>
                    </a:schemeClr>
                  </a:gs>
                </a:gsLst>
                <a:lin ang="0" scaled="1"/>
                <a:tileRect/>
              </a:gradFill>
              <a:ln w="9525">
                <a:noFill/>
              </a:ln>
            </p:spPr>
            <p:txBody>
              <a:bodyPr/>
              <a:p>
                <a:endParaRPr lang="zh-CN" altLang="en-US"/>
              </a:p>
            </p:txBody>
          </p:sp>
          <p:sp>
            <p:nvSpPr>
              <p:cNvPr id="137227" name="椭圆 137226"/>
              <p:cNvSpPr/>
              <p:nvPr userDrawn="1"/>
            </p:nvSpPr>
            <p:spPr>
              <a:xfrm>
                <a:off x="947" y="1193"/>
                <a:ext cx="94" cy="94"/>
              </a:xfrm>
              <a:prstGeom prst="ellipse">
                <a:avLst/>
              </a:prstGeom>
              <a:gradFill rotWithShape="0">
                <a:gsLst>
                  <a:gs pos="0">
                    <a:schemeClr val="accent2"/>
                  </a:gs>
                  <a:gs pos="100000">
                    <a:schemeClr val="accent2">
                      <a:gamma/>
                      <a:shade val="60784"/>
                      <a:invGamma/>
                    </a:schemeClr>
                  </a:gs>
                </a:gsLst>
                <a:lin ang="0" scaled="1"/>
                <a:tileRect/>
              </a:gradFill>
              <a:ln w="9525">
                <a:noFill/>
              </a:ln>
            </p:spPr>
            <p:txBody>
              <a:bodyPr/>
              <a:p>
                <a:endParaRPr lang="zh-CN" altLang="en-US"/>
              </a:p>
            </p:txBody>
          </p:sp>
          <p:sp>
            <p:nvSpPr>
              <p:cNvPr id="137228" name="椭圆 137227"/>
              <p:cNvSpPr/>
              <p:nvPr userDrawn="1"/>
            </p:nvSpPr>
            <p:spPr>
              <a:xfrm>
                <a:off x="1475" y="1193"/>
                <a:ext cx="94" cy="94"/>
              </a:xfrm>
              <a:prstGeom prst="ellipse">
                <a:avLst/>
              </a:prstGeom>
              <a:gradFill rotWithShape="0">
                <a:gsLst>
                  <a:gs pos="0">
                    <a:schemeClr val="accent2"/>
                  </a:gs>
                  <a:gs pos="100000">
                    <a:schemeClr val="accent2">
                      <a:gamma/>
                      <a:shade val="60784"/>
                      <a:invGamma/>
                    </a:schemeClr>
                  </a:gs>
                </a:gsLst>
                <a:lin ang="0" scaled="1"/>
                <a:tileRect/>
              </a:gradFill>
              <a:ln w="9525">
                <a:noFill/>
              </a:ln>
            </p:spPr>
            <p:txBody>
              <a:bodyPr/>
              <a:p>
                <a:endParaRPr lang="zh-CN" altLang="en-US"/>
              </a:p>
            </p:txBody>
          </p:sp>
          <p:sp>
            <p:nvSpPr>
              <p:cNvPr id="137229" name="椭圆 137228"/>
              <p:cNvSpPr/>
              <p:nvPr userDrawn="1"/>
            </p:nvSpPr>
            <p:spPr>
              <a:xfrm>
                <a:off x="2003" y="1193"/>
                <a:ext cx="94" cy="94"/>
              </a:xfrm>
              <a:prstGeom prst="ellipse">
                <a:avLst/>
              </a:prstGeom>
              <a:gradFill rotWithShape="0">
                <a:gsLst>
                  <a:gs pos="0">
                    <a:schemeClr val="accent2"/>
                  </a:gs>
                  <a:gs pos="100000">
                    <a:schemeClr val="accent2">
                      <a:gamma/>
                      <a:shade val="60784"/>
                      <a:invGamma/>
                    </a:schemeClr>
                  </a:gs>
                </a:gsLst>
                <a:lin ang="0" scaled="1"/>
                <a:tileRect/>
              </a:gradFill>
              <a:ln w="9525">
                <a:noFill/>
              </a:ln>
            </p:spPr>
            <p:txBody>
              <a:bodyPr/>
              <a:p>
                <a:endParaRPr lang="zh-CN" altLang="en-US"/>
              </a:p>
            </p:txBody>
          </p:sp>
        </p:grpSp>
      </p:grpSp>
      <p:sp>
        <p:nvSpPr>
          <p:cNvPr id="137230" name="标题 137229"/>
          <p:cNvSpPr>
            <a:spLocks noGrp="1"/>
          </p:cNvSpPr>
          <p:nvPr>
            <p:ph type="ctrTitle"/>
          </p:nvPr>
        </p:nvSpPr>
        <p:spPr>
          <a:xfrm>
            <a:off x="685800" y="2057400"/>
            <a:ext cx="7772400" cy="1143000"/>
          </a:xfrm>
          <a:prstGeom prst="rect">
            <a:avLst/>
          </a:prstGeom>
          <a:noFill/>
          <a:ln w="9525">
            <a:noFill/>
          </a:ln>
        </p:spPr>
        <p:txBody>
          <a:bodyPr anchor="b" anchorCtr="0"/>
          <a:lstStyle>
            <a:lvl1pPr lvl="0">
              <a:buClrTx/>
              <a:buSzTx/>
              <a:buFontTx/>
              <a:defRPr/>
            </a:lvl1pPr>
          </a:lstStyle>
          <a:p>
            <a:pPr lvl="0"/>
            <a:r>
              <a:rPr lang="zh-CN" altLang="en-US" dirty="0"/>
              <a:t>单击此处编辑母版标题样式</a:t>
            </a:r>
            <a:endParaRPr lang="zh-CN" altLang="en-US" dirty="0"/>
          </a:p>
        </p:txBody>
      </p:sp>
      <p:sp>
        <p:nvSpPr>
          <p:cNvPr id="137231" name="副标题 137230"/>
          <p:cNvSpPr>
            <a:spLocks noGrp="1"/>
          </p:cNvSpPr>
          <p:nvPr>
            <p:ph type="subTitle" idx="1"/>
          </p:nvPr>
        </p:nvSpPr>
        <p:spPr>
          <a:xfrm>
            <a:off x="1524000" y="4038600"/>
            <a:ext cx="6400800" cy="1752600"/>
          </a:xfrm>
          <a:prstGeom prst="rect">
            <a:avLst/>
          </a:prstGeom>
          <a:noFill/>
          <a:ln w="9525">
            <a:noFill/>
          </a:ln>
        </p:spPr>
        <p:txBody>
          <a:bodyPr anchor="t" anchorCtr="0"/>
          <a:lstStyle>
            <a:lvl1pPr marL="0" lvl="0" indent="0" algn="ctr">
              <a:buClr>
                <a:schemeClr val="hlink"/>
              </a:buClr>
              <a:buSzTx/>
              <a:buFontTx/>
              <a:buNone/>
              <a:defRPr/>
            </a:lvl1pPr>
            <a:lvl2pPr marL="457200" lvl="1" indent="0" algn="ctr">
              <a:buClr>
                <a:schemeClr val="accent2"/>
              </a:buClr>
              <a:buSzTx/>
              <a:buFontTx/>
              <a:buNone/>
              <a:defRPr/>
            </a:lvl2pPr>
            <a:lvl3pPr marL="914400" lvl="2" indent="0" algn="ctr">
              <a:buClr>
                <a:schemeClr val="accent1"/>
              </a:buClr>
              <a:buSzTx/>
              <a:buFontTx/>
              <a:buNone/>
              <a:defRPr/>
            </a:lvl3pPr>
            <a:lvl4pPr marL="1371600" lvl="3" indent="0" algn="ctr">
              <a:buClr>
                <a:schemeClr val="folHlink"/>
              </a:buClr>
              <a:buSzTx/>
              <a:buFontTx/>
              <a:buNone/>
              <a:defRPr/>
            </a:lvl4pPr>
            <a:lvl5pPr marL="1828800" lvl="4" indent="0" algn="ctr">
              <a:buClrTx/>
              <a:buSzTx/>
              <a:buFontTx/>
              <a:buNone/>
              <a:defRPr/>
            </a:lvl5pPr>
          </a:lstStyle>
          <a:p>
            <a:pPr lvl="0"/>
            <a:r>
              <a:rPr lang="zh-CN" altLang="en-US" dirty="0"/>
              <a:t>单击此处编辑母版副标题样式</a:t>
            </a:r>
            <a:endParaRPr lang="zh-CN" altLang="en-US" dirty="0"/>
          </a:p>
        </p:txBody>
      </p:sp>
      <p:sp>
        <p:nvSpPr>
          <p:cNvPr id="137232" name="日期占位符 137231"/>
          <p:cNvSpPr>
            <a:spLocks noGrp="1"/>
          </p:cNvSpPr>
          <p:nvPr>
            <p:ph type="dt" sz="half" idx="2"/>
          </p:nvPr>
        </p:nvSpPr>
        <p:spPr>
          <a:xfrm>
            <a:off x="685800" y="6248400"/>
            <a:ext cx="1905000" cy="457200"/>
          </a:xfrm>
          <a:prstGeom prst="rect">
            <a:avLst/>
          </a:prstGeom>
          <a:noFill/>
          <a:ln w="9525">
            <a:noFill/>
          </a:ln>
        </p:spPr>
        <p:txBody>
          <a:bodyPr anchor="b" anchorCtr="0"/>
          <a:lstStyle>
            <a:lvl1pPr>
              <a:defRPr sz="1400">
                <a:latin typeface="Tahoma" panose="020B0604030504040204" pitchFamily="34" charset="0"/>
              </a:defRPr>
            </a:lvl1pPr>
          </a:lstStyle>
          <a:p>
            <a:pPr eaLnBrk="0" hangingPunct="0"/>
            <a:fld id="{BB962C8B-B14F-4D97-AF65-F5344CB8AC3E}" type="datetime1">
              <a:rPr lang="zh-CN" altLang="en-US" dirty="0">
                <a:cs typeface="Tahoma" panose="020B0604030504040204" pitchFamily="34" charset="0"/>
              </a:rPr>
            </a:fld>
            <a:endParaRPr lang="zh-CN" altLang="en-US" dirty="0">
              <a:latin typeface="Arial" panose="020B0604020202020204" pitchFamily="34" charset="0"/>
              <a:cs typeface="Tahoma" panose="020B0604030504040204" pitchFamily="34" charset="0"/>
            </a:endParaRPr>
          </a:p>
        </p:txBody>
      </p:sp>
      <p:sp>
        <p:nvSpPr>
          <p:cNvPr id="137233" name="页脚占位符 137232"/>
          <p:cNvSpPr>
            <a:spLocks noGrp="1"/>
          </p:cNvSpPr>
          <p:nvPr>
            <p:ph type="ftr" sz="quarter" idx="3"/>
          </p:nvPr>
        </p:nvSpPr>
        <p:spPr>
          <a:xfrm>
            <a:off x="3124200" y="6248400"/>
            <a:ext cx="2895600" cy="457200"/>
          </a:xfrm>
          <a:prstGeom prst="rect">
            <a:avLst/>
          </a:prstGeom>
          <a:noFill/>
          <a:ln w="9525">
            <a:noFill/>
          </a:ln>
        </p:spPr>
        <p:txBody>
          <a:bodyPr anchor="b" anchorCtr="0"/>
          <a:lstStyle>
            <a:lvl1pPr algn="ctr">
              <a:defRPr sz="1400">
                <a:latin typeface="Tahoma" panose="020B0604030504040204" pitchFamily="34" charset="0"/>
              </a:defRPr>
            </a:lvl1pPr>
          </a:lstStyle>
          <a:p>
            <a:pPr eaLnBrk="0" hangingPunct="0"/>
            <a:endParaRPr lang="zh-CN" altLang="en-US" dirty="0">
              <a:cs typeface="Tahoma" panose="020B0604030504040204" pitchFamily="34" charset="0"/>
            </a:endParaRPr>
          </a:p>
        </p:txBody>
      </p:sp>
      <p:sp>
        <p:nvSpPr>
          <p:cNvPr id="137234" name="灯片编号占位符 137233"/>
          <p:cNvSpPr>
            <a:spLocks noGrp="1"/>
          </p:cNvSpPr>
          <p:nvPr>
            <p:ph type="sldNum" sz="quarter" idx="4"/>
          </p:nvPr>
        </p:nvSpPr>
        <p:spPr>
          <a:xfrm>
            <a:off x="6553200" y="6248400"/>
            <a:ext cx="1905000" cy="457200"/>
          </a:xfrm>
          <a:prstGeom prst="rect">
            <a:avLst/>
          </a:prstGeom>
          <a:noFill/>
          <a:ln w="9525">
            <a:noFill/>
          </a:ln>
        </p:spPr>
        <p:txBody>
          <a:bodyPr anchor="b" anchorCtr="0"/>
          <a:lstStyle>
            <a:lvl1pPr algn="r">
              <a:defRPr sz="1400">
                <a:latin typeface="Tahoma" panose="020B0604030504040204" pitchFamily="34" charset="0"/>
              </a:defRPr>
            </a:lvl1pPr>
          </a:lstStyle>
          <a:p>
            <a:pPr eaLnBrk="0" hangingPunct="0"/>
            <a:fld id="{9A0DB2DC-4C9A-4742-B13C-FB6460FD3503}" type="slidenum">
              <a:rPr lang="zh-CN" altLang="en-US" dirty="0">
                <a:cs typeface="Tahoma" panose="020B0604030504040204" pitchFamily="34" charset="0"/>
              </a:rPr>
            </a:fld>
            <a:endParaRPr lang="zh-CN" altLang="en-US" dirty="0">
              <a:latin typeface="Arial" panose="020B0604020202020204" pitchFamily="34" charset="0"/>
              <a:cs typeface="Tahoma" panose="020B0604030504040204" pitchFamily="34" charset="0"/>
            </a:endParaRPr>
          </a:p>
        </p:txBody>
      </p:sp>
    </p:spTree>
  </p:cSld>
  <p:clrMapOvr>
    <a:masterClrMapping/>
  </p:clrMapOvr>
  <p:transition spd="slow">
    <p:randomBar dir="vert"/>
  </p:transition>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eaLnBrk="0" hangingPunct="0"/>
            <a:endParaRPr lang="zh-CN" altLang="en-US" dirty="0">
              <a:latin typeface="Arial" panose="020B0604020202020204" pitchFamily="34" charset="0"/>
              <a:cs typeface="Tahoma" panose="020B0604030504040204" pitchFamily="34" charset="0"/>
            </a:endParaRPr>
          </a:p>
        </p:txBody>
      </p:sp>
      <p:sp>
        <p:nvSpPr>
          <p:cNvPr id="5" name="页脚占位符 4"/>
          <p:cNvSpPr>
            <a:spLocks noGrp="1"/>
          </p:cNvSpPr>
          <p:nvPr>
            <p:ph type="ftr" sz="quarter" idx="11"/>
          </p:nvPr>
        </p:nvSpPr>
        <p:spPr/>
        <p:txBody>
          <a:bodyPr/>
          <a:lstStyle/>
          <a:p>
            <a:pPr lvl="0" eaLnBrk="0" hangingPunct="0"/>
            <a:endParaRPr lang="zh-CN" altLang="en-US" dirty="0">
              <a:cs typeface="Tahoma" panose="020B0604030504040204" pitchFamily="34" charset="0"/>
            </a:endParaRPr>
          </a:p>
        </p:txBody>
      </p:sp>
      <p:sp>
        <p:nvSpPr>
          <p:cNvPr id="6" name="灯片编号占位符 5"/>
          <p:cNvSpPr>
            <a:spLocks noGrp="1"/>
          </p:cNvSpPr>
          <p:nvPr>
            <p:ph type="sldNum" sz="quarter" idx="12"/>
          </p:nvPr>
        </p:nvSpPr>
        <p:spPr/>
        <p:txBody>
          <a:bodyPr/>
          <a:lstStyle/>
          <a:p>
            <a:pPr lvl="0" eaLnBrk="0" hangingPunct="0"/>
            <a:fld id="{9A0DB2DC-4C9A-4742-B13C-FB6460FD3503}" type="slidenum">
              <a:rPr lang="zh-CN" altLang="en-US" dirty="0">
                <a:cs typeface="Tahoma" panose="020B0604030504040204" pitchFamily="34" charset="0"/>
              </a:rPr>
            </a:fld>
            <a:endParaRPr lang="zh-CN" altLang="en-US" dirty="0">
              <a:latin typeface="Arial" panose="020B0604020202020204" pitchFamily="34" charset="0"/>
              <a:cs typeface="Tahoma" panose="020B0604030504040204" pitchFamily="34" charset="0"/>
            </a:endParaRPr>
          </a:p>
        </p:txBody>
      </p:sp>
    </p:spTree>
  </p:cSld>
  <p:clrMapOvr>
    <a:masterClrMapping/>
  </p:clrMapOvr>
  <p:transition spd="slow">
    <p:randomBar dir="vert"/>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pPr lvl="0" eaLnBrk="0" hangingPunct="0"/>
            <a:endParaRPr lang="zh-CN" altLang="en-US" dirty="0">
              <a:latin typeface="Arial" panose="020B0604020202020204" pitchFamily="34" charset="0"/>
              <a:cs typeface="Tahoma" panose="020B0604030504040204" pitchFamily="34" charset="0"/>
            </a:endParaRPr>
          </a:p>
        </p:txBody>
      </p:sp>
      <p:sp>
        <p:nvSpPr>
          <p:cNvPr id="5" name="页脚占位符 4"/>
          <p:cNvSpPr>
            <a:spLocks noGrp="1"/>
          </p:cNvSpPr>
          <p:nvPr>
            <p:ph type="ftr" sz="quarter" idx="11"/>
          </p:nvPr>
        </p:nvSpPr>
        <p:spPr/>
        <p:txBody>
          <a:bodyPr/>
          <a:lstStyle/>
          <a:p>
            <a:pPr lvl="0" eaLnBrk="0" hangingPunct="0"/>
            <a:endParaRPr lang="zh-CN" altLang="en-US" dirty="0">
              <a:cs typeface="Tahoma" panose="020B0604030504040204" pitchFamily="34" charset="0"/>
            </a:endParaRPr>
          </a:p>
        </p:txBody>
      </p:sp>
      <p:sp>
        <p:nvSpPr>
          <p:cNvPr id="6" name="灯片编号占位符 5"/>
          <p:cNvSpPr>
            <a:spLocks noGrp="1"/>
          </p:cNvSpPr>
          <p:nvPr>
            <p:ph type="sldNum" sz="quarter" idx="12"/>
          </p:nvPr>
        </p:nvSpPr>
        <p:spPr/>
        <p:txBody>
          <a:bodyPr/>
          <a:lstStyle/>
          <a:p>
            <a:pPr lvl="0" eaLnBrk="0" hangingPunct="0"/>
            <a:fld id="{9A0DB2DC-4C9A-4742-B13C-FB6460FD3503}" type="slidenum">
              <a:rPr lang="zh-CN" altLang="en-US" dirty="0">
                <a:cs typeface="Tahoma" panose="020B0604030504040204" pitchFamily="34" charset="0"/>
              </a:rPr>
            </a:fld>
            <a:endParaRPr lang="zh-CN" altLang="en-US" dirty="0">
              <a:latin typeface="Arial" panose="020B0604020202020204" pitchFamily="34" charset="0"/>
              <a:cs typeface="Tahoma" panose="020B0604030504040204" pitchFamily="34" charset="0"/>
            </a:endParaRPr>
          </a:p>
        </p:txBody>
      </p:sp>
    </p:spTree>
  </p:cSld>
  <p:clrMapOvr>
    <a:masterClrMapping/>
  </p:clrMapOvr>
  <p:transition spd="slow">
    <p:randomBar dir="vert"/>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533400" y="2133600"/>
            <a:ext cx="3808476" cy="4114800"/>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497324" y="2133600"/>
            <a:ext cx="3808476" cy="4114800"/>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lvl="0" eaLnBrk="0" hangingPunct="0"/>
            <a:endParaRPr lang="zh-CN" altLang="en-US" dirty="0">
              <a:latin typeface="Arial" panose="020B0604020202020204" pitchFamily="34" charset="0"/>
              <a:cs typeface="Tahoma" panose="020B0604030504040204" pitchFamily="34" charset="0"/>
            </a:endParaRPr>
          </a:p>
        </p:txBody>
      </p:sp>
      <p:sp>
        <p:nvSpPr>
          <p:cNvPr id="6" name="页脚占位符 5"/>
          <p:cNvSpPr>
            <a:spLocks noGrp="1"/>
          </p:cNvSpPr>
          <p:nvPr>
            <p:ph type="ftr" sz="quarter" idx="11"/>
          </p:nvPr>
        </p:nvSpPr>
        <p:spPr/>
        <p:txBody>
          <a:bodyPr/>
          <a:lstStyle/>
          <a:p>
            <a:pPr lvl="0" eaLnBrk="0" hangingPunct="0"/>
            <a:endParaRPr lang="zh-CN" altLang="en-US" dirty="0">
              <a:cs typeface="Tahoma" panose="020B0604030504040204" pitchFamily="34" charset="0"/>
            </a:endParaRPr>
          </a:p>
        </p:txBody>
      </p:sp>
      <p:sp>
        <p:nvSpPr>
          <p:cNvPr id="7" name="灯片编号占位符 6"/>
          <p:cNvSpPr>
            <a:spLocks noGrp="1"/>
          </p:cNvSpPr>
          <p:nvPr>
            <p:ph type="sldNum" sz="quarter" idx="12"/>
          </p:nvPr>
        </p:nvSpPr>
        <p:spPr/>
        <p:txBody>
          <a:bodyPr/>
          <a:lstStyle/>
          <a:p>
            <a:pPr lvl="0" eaLnBrk="0" hangingPunct="0"/>
            <a:fld id="{9A0DB2DC-4C9A-4742-B13C-FB6460FD3503}" type="slidenum">
              <a:rPr lang="zh-CN" altLang="en-US" dirty="0">
                <a:cs typeface="Tahoma" panose="020B0604030504040204" pitchFamily="34" charset="0"/>
              </a:rPr>
            </a:fld>
            <a:endParaRPr lang="zh-CN" altLang="en-US" dirty="0">
              <a:latin typeface="Arial" panose="020B0604020202020204" pitchFamily="34" charset="0"/>
              <a:cs typeface="Tahoma" panose="020B0604030504040204" pitchFamily="34" charset="0"/>
            </a:endParaRPr>
          </a:p>
        </p:txBody>
      </p:sp>
    </p:spTree>
  </p:cSld>
  <p:clrMapOvr>
    <a:masterClrMapping/>
  </p:clrMapOvr>
  <p:transition spd="slow">
    <p:randomBar dir="vert"/>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90081" y="2665379"/>
            <a:ext cx="3655181"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92704" y="2665379"/>
            <a:ext cx="3673182"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pPr lvl="0" eaLnBrk="0" hangingPunct="0"/>
            <a:endParaRPr lang="zh-CN" altLang="en-US" dirty="0">
              <a:latin typeface="Arial" panose="020B0604020202020204" pitchFamily="34" charset="0"/>
              <a:cs typeface="Tahoma" panose="020B0604030504040204" pitchFamily="34" charset="0"/>
            </a:endParaRPr>
          </a:p>
        </p:txBody>
      </p:sp>
      <p:sp>
        <p:nvSpPr>
          <p:cNvPr id="8" name="页脚占位符 7"/>
          <p:cNvSpPr>
            <a:spLocks noGrp="1"/>
          </p:cNvSpPr>
          <p:nvPr>
            <p:ph type="ftr" sz="quarter" idx="11"/>
          </p:nvPr>
        </p:nvSpPr>
        <p:spPr/>
        <p:txBody>
          <a:bodyPr/>
          <a:lstStyle/>
          <a:p>
            <a:pPr lvl="0" eaLnBrk="0" hangingPunct="0"/>
            <a:endParaRPr lang="zh-CN" altLang="en-US" dirty="0">
              <a:cs typeface="Tahoma" panose="020B0604030504040204" pitchFamily="34" charset="0"/>
            </a:endParaRPr>
          </a:p>
        </p:txBody>
      </p:sp>
      <p:sp>
        <p:nvSpPr>
          <p:cNvPr id="9" name="灯片编号占位符 8"/>
          <p:cNvSpPr>
            <a:spLocks noGrp="1"/>
          </p:cNvSpPr>
          <p:nvPr>
            <p:ph type="sldNum" sz="quarter" idx="12"/>
          </p:nvPr>
        </p:nvSpPr>
        <p:spPr/>
        <p:txBody>
          <a:bodyPr/>
          <a:lstStyle/>
          <a:p>
            <a:pPr lvl="0" eaLnBrk="0" hangingPunct="0"/>
            <a:fld id="{9A0DB2DC-4C9A-4742-B13C-FB6460FD3503}" type="slidenum">
              <a:rPr lang="zh-CN" altLang="en-US" dirty="0">
                <a:cs typeface="Tahoma" panose="020B0604030504040204" pitchFamily="34" charset="0"/>
              </a:rPr>
            </a:fld>
            <a:endParaRPr lang="zh-CN" altLang="en-US" dirty="0">
              <a:latin typeface="Arial" panose="020B0604020202020204" pitchFamily="34" charset="0"/>
              <a:cs typeface="Tahoma" panose="020B0604030504040204" pitchFamily="34" charset="0"/>
            </a:endParaRPr>
          </a:p>
        </p:txBody>
      </p:sp>
    </p:spTree>
  </p:cSld>
  <p:clrMapOvr>
    <a:masterClrMapping/>
  </p:clrMapOvr>
  <p:transition spd="slow">
    <p:randomBar dir="vert"/>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lvl="0" eaLnBrk="0" hangingPunct="0"/>
            <a:endParaRPr lang="zh-CN" altLang="en-US" dirty="0">
              <a:latin typeface="Arial" panose="020B0604020202020204" pitchFamily="34" charset="0"/>
              <a:cs typeface="Tahoma" panose="020B0604030504040204" pitchFamily="34" charset="0"/>
            </a:endParaRPr>
          </a:p>
        </p:txBody>
      </p:sp>
      <p:sp>
        <p:nvSpPr>
          <p:cNvPr id="4" name="页脚占位符 3"/>
          <p:cNvSpPr>
            <a:spLocks noGrp="1"/>
          </p:cNvSpPr>
          <p:nvPr>
            <p:ph type="ftr" sz="quarter" idx="11"/>
          </p:nvPr>
        </p:nvSpPr>
        <p:spPr/>
        <p:txBody>
          <a:bodyPr/>
          <a:lstStyle/>
          <a:p>
            <a:pPr lvl="0" eaLnBrk="0" hangingPunct="0"/>
            <a:endParaRPr lang="zh-CN" altLang="en-US" dirty="0">
              <a:cs typeface="Tahoma" panose="020B0604030504040204" pitchFamily="34" charset="0"/>
            </a:endParaRPr>
          </a:p>
        </p:txBody>
      </p:sp>
      <p:sp>
        <p:nvSpPr>
          <p:cNvPr id="5" name="灯片编号占位符 4"/>
          <p:cNvSpPr>
            <a:spLocks noGrp="1"/>
          </p:cNvSpPr>
          <p:nvPr>
            <p:ph type="sldNum" sz="quarter" idx="12"/>
          </p:nvPr>
        </p:nvSpPr>
        <p:spPr/>
        <p:txBody>
          <a:bodyPr/>
          <a:lstStyle/>
          <a:p>
            <a:pPr lvl="0" eaLnBrk="0" hangingPunct="0"/>
            <a:fld id="{9A0DB2DC-4C9A-4742-B13C-FB6460FD3503}" type="slidenum">
              <a:rPr lang="zh-CN" altLang="en-US" dirty="0">
                <a:cs typeface="Tahoma" panose="020B0604030504040204" pitchFamily="34" charset="0"/>
              </a:rPr>
            </a:fld>
            <a:endParaRPr lang="zh-CN" altLang="en-US" dirty="0">
              <a:latin typeface="Arial" panose="020B0604020202020204" pitchFamily="34" charset="0"/>
              <a:cs typeface="Tahoma" panose="020B0604030504040204" pitchFamily="34" charset="0"/>
            </a:endParaRPr>
          </a:p>
        </p:txBody>
      </p:sp>
    </p:spTree>
  </p:cSld>
  <p:clrMapOvr>
    <a:masterClrMapping/>
  </p:clrMapOvr>
  <p:transition spd="slow">
    <p:randomBar dir="vert"/>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lvl="0" eaLnBrk="0" hangingPunct="0"/>
            <a:endParaRPr lang="zh-CN" altLang="en-US" dirty="0">
              <a:latin typeface="Arial" panose="020B0604020202020204" pitchFamily="34" charset="0"/>
              <a:cs typeface="Tahoma" panose="020B0604030504040204" pitchFamily="34" charset="0"/>
            </a:endParaRPr>
          </a:p>
        </p:txBody>
      </p:sp>
      <p:sp>
        <p:nvSpPr>
          <p:cNvPr id="3" name="页脚占位符 2"/>
          <p:cNvSpPr>
            <a:spLocks noGrp="1"/>
          </p:cNvSpPr>
          <p:nvPr>
            <p:ph type="ftr" sz="quarter" idx="11"/>
          </p:nvPr>
        </p:nvSpPr>
        <p:spPr/>
        <p:txBody>
          <a:bodyPr/>
          <a:lstStyle/>
          <a:p>
            <a:pPr lvl="0" eaLnBrk="0" hangingPunct="0"/>
            <a:endParaRPr lang="zh-CN" altLang="en-US" dirty="0">
              <a:cs typeface="Tahoma" panose="020B0604030504040204" pitchFamily="34" charset="0"/>
            </a:endParaRPr>
          </a:p>
        </p:txBody>
      </p:sp>
      <p:sp>
        <p:nvSpPr>
          <p:cNvPr id="4" name="灯片编号占位符 3"/>
          <p:cNvSpPr>
            <a:spLocks noGrp="1"/>
          </p:cNvSpPr>
          <p:nvPr>
            <p:ph type="sldNum" sz="quarter" idx="12"/>
          </p:nvPr>
        </p:nvSpPr>
        <p:spPr/>
        <p:txBody>
          <a:bodyPr/>
          <a:lstStyle/>
          <a:p>
            <a:pPr lvl="0" eaLnBrk="0" hangingPunct="0"/>
            <a:fld id="{9A0DB2DC-4C9A-4742-B13C-FB6460FD3503}" type="slidenum">
              <a:rPr lang="zh-CN" altLang="en-US" dirty="0">
                <a:cs typeface="Tahoma" panose="020B0604030504040204" pitchFamily="34" charset="0"/>
              </a:rPr>
            </a:fld>
            <a:endParaRPr lang="zh-CN" altLang="en-US" dirty="0">
              <a:latin typeface="Arial" panose="020B0604020202020204" pitchFamily="34" charset="0"/>
              <a:cs typeface="Tahoma" panose="020B0604030504040204" pitchFamily="34" charset="0"/>
            </a:endParaRPr>
          </a:p>
        </p:txBody>
      </p:sp>
    </p:spTree>
  </p:cSld>
  <p:clrMapOvr>
    <a:masterClrMapping/>
  </p:clrMapOvr>
  <p:transition spd="slow">
    <p:randomBar dir="vert"/>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lvl="0" eaLnBrk="0" hangingPunct="0"/>
            <a:endParaRPr lang="zh-CN" altLang="en-US" dirty="0">
              <a:latin typeface="Arial" panose="020B0604020202020204" pitchFamily="34" charset="0"/>
              <a:cs typeface="Tahoma" panose="020B0604030504040204" pitchFamily="34" charset="0"/>
            </a:endParaRPr>
          </a:p>
        </p:txBody>
      </p:sp>
      <p:sp>
        <p:nvSpPr>
          <p:cNvPr id="6" name="页脚占位符 5"/>
          <p:cNvSpPr>
            <a:spLocks noGrp="1"/>
          </p:cNvSpPr>
          <p:nvPr>
            <p:ph type="ftr" sz="quarter" idx="11"/>
          </p:nvPr>
        </p:nvSpPr>
        <p:spPr/>
        <p:txBody>
          <a:bodyPr/>
          <a:lstStyle/>
          <a:p>
            <a:pPr lvl="0" eaLnBrk="0" hangingPunct="0"/>
            <a:endParaRPr lang="zh-CN" altLang="en-US" dirty="0">
              <a:cs typeface="Tahoma" panose="020B0604030504040204" pitchFamily="34" charset="0"/>
            </a:endParaRPr>
          </a:p>
        </p:txBody>
      </p:sp>
      <p:sp>
        <p:nvSpPr>
          <p:cNvPr id="7" name="灯片编号占位符 6"/>
          <p:cNvSpPr>
            <a:spLocks noGrp="1"/>
          </p:cNvSpPr>
          <p:nvPr>
            <p:ph type="sldNum" sz="quarter" idx="12"/>
          </p:nvPr>
        </p:nvSpPr>
        <p:spPr/>
        <p:txBody>
          <a:bodyPr/>
          <a:lstStyle/>
          <a:p>
            <a:pPr lvl="0" eaLnBrk="0" hangingPunct="0"/>
            <a:fld id="{9A0DB2DC-4C9A-4742-B13C-FB6460FD3503}" type="slidenum">
              <a:rPr lang="zh-CN" altLang="en-US" dirty="0">
                <a:cs typeface="Tahoma" panose="020B0604030504040204" pitchFamily="34" charset="0"/>
              </a:rPr>
            </a:fld>
            <a:endParaRPr lang="zh-CN" altLang="en-US" dirty="0">
              <a:latin typeface="Arial" panose="020B0604020202020204" pitchFamily="34" charset="0"/>
              <a:cs typeface="Tahoma" panose="020B0604030504040204" pitchFamily="34" charset="0"/>
            </a:endParaRPr>
          </a:p>
        </p:txBody>
      </p:sp>
    </p:spTree>
  </p:cSld>
  <p:clrMapOvr>
    <a:masterClrMapping/>
  </p:clrMapOvr>
  <p:transition spd="slow">
    <p:randomBar dir="vert"/>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lvl="0" eaLnBrk="0" hangingPunct="0"/>
            <a:endParaRPr lang="zh-CN" altLang="en-US" dirty="0">
              <a:latin typeface="Arial" panose="020B0604020202020204" pitchFamily="34" charset="0"/>
              <a:cs typeface="Tahoma" panose="020B0604030504040204" pitchFamily="34" charset="0"/>
            </a:endParaRPr>
          </a:p>
        </p:txBody>
      </p:sp>
      <p:sp>
        <p:nvSpPr>
          <p:cNvPr id="6" name="页脚占位符 5"/>
          <p:cNvSpPr>
            <a:spLocks noGrp="1"/>
          </p:cNvSpPr>
          <p:nvPr>
            <p:ph type="ftr" sz="quarter" idx="11"/>
          </p:nvPr>
        </p:nvSpPr>
        <p:spPr/>
        <p:txBody>
          <a:bodyPr/>
          <a:lstStyle/>
          <a:p>
            <a:pPr lvl="0" eaLnBrk="0" hangingPunct="0"/>
            <a:endParaRPr lang="zh-CN" altLang="en-US" dirty="0">
              <a:cs typeface="Tahoma" panose="020B0604030504040204" pitchFamily="34" charset="0"/>
            </a:endParaRPr>
          </a:p>
        </p:txBody>
      </p:sp>
      <p:sp>
        <p:nvSpPr>
          <p:cNvPr id="7" name="灯片编号占位符 6"/>
          <p:cNvSpPr>
            <a:spLocks noGrp="1"/>
          </p:cNvSpPr>
          <p:nvPr>
            <p:ph type="sldNum" sz="quarter" idx="12"/>
          </p:nvPr>
        </p:nvSpPr>
        <p:spPr/>
        <p:txBody>
          <a:bodyPr/>
          <a:lstStyle/>
          <a:p>
            <a:pPr lvl="0" eaLnBrk="0" hangingPunct="0"/>
            <a:fld id="{9A0DB2DC-4C9A-4742-B13C-FB6460FD3503}" type="slidenum">
              <a:rPr lang="zh-CN" altLang="en-US" dirty="0">
                <a:cs typeface="Tahoma" panose="020B0604030504040204" pitchFamily="34" charset="0"/>
              </a:rPr>
            </a:fld>
            <a:endParaRPr lang="zh-CN" altLang="en-US" dirty="0">
              <a:latin typeface="Arial" panose="020B0604020202020204" pitchFamily="34" charset="0"/>
              <a:cs typeface="Tahoma" panose="020B0604030504040204" pitchFamily="34" charset="0"/>
            </a:endParaRPr>
          </a:p>
        </p:txBody>
      </p:sp>
    </p:spTree>
  </p:cSld>
  <p:clrMapOvr>
    <a:masterClrMapping/>
  </p:clrMapOvr>
  <p:transition spd="slow">
    <p:randomBar dir="vert"/>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eaLnBrk="0" hangingPunct="0"/>
            <a:endParaRPr lang="zh-CN" altLang="en-US" dirty="0">
              <a:latin typeface="Arial" panose="020B0604020202020204" pitchFamily="34" charset="0"/>
              <a:cs typeface="Tahoma" panose="020B0604030504040204" pitchFamily="34" charset="0"/>
            </a:endParaRPr>
          </a:p>
        </p:txBody>
      </p:sp>
      <p:sp>
        <p:nvSpPr>
          <p:cNvPr id="5" name="页脚占位符 4"/>
          <p:cNvSpPr>
            <a:spLocks noGrp="1"/>
          </p:cNvSpPr>
          <p:nvPr>
            <p:ph type="ftr" sz="quarter" idx="11"/>
          </p:nvPr>
        </p:nvSpPr>
        <p:spPr/>
        <p:txBody>
          <a:bodyPr/>
          <a:lstStyle/>
          <a:p>
            <a:pPr lvl="0" eaLnBrk="0" hangingPunct="0"/>
            <a:endParaRPr lang="zh-CN" altLang="en-US" dirty="0">
              <a:cs typeface="Tahoma" panose="020B0604030504040204" pitchFamily="34" charset="0"/>
            </a:endParaRPr>
          </a:p>
        </p:txBody>
      </p:sp>
      <p:sp>
        <p:nvSpPr>
          <p:cNvPr id="6" name="灯片编号占位符 5"/>
          <p:cNvSpPr>
            <a:spLocks noGrp="1"/>
          </p:cNvSpPr>
          <p:nvPr>
            <p:ph type="sldNum" sz="quarter" idx="12"/>
          </p:nvPr>
        </p:nvSpPr>
        <p:spPr/>
        <p:txBody>
          <a:bodyPr/>
          <a:lstStyle/>
          <a:p>
            <a:pPr lvl="0" eaLnBrk="0" hangingPunct="0"/>
            <a:fld id="{9A0DB2DC-4C9A-4742-B13C-FB6460FD3503}" type="slidenum">
              <a:rPr lang="zh-CN" altLang="en-US" dirty="0">
                <a:cs typeface="Tahoma" panose="020B0604030504040204" pitchFamily="34" charset="0"/>
              </a:rPr>
            </a:fld>
            <a:endParaRPr lang="zh-CN" altLang="en-US" dirty="0">
              <a:latin typeface="Arial" panose="020B0604020202020204" pitchFamily="34" charset="0"/>
              <a:cs typeface="Tahoma" panose="020B0604030504040204" pitchFamily="34" charset="0"/>
            </a:endParaRPr>
          </a:p>
        </p:txBody>
      </p:sp>
    </p:spTree>
  </p:cSld>
  <p:clrMapOvr>
    <a:masterClrMapping/>
  </p:clrMapOvr>
  <p:transition spd="slow">
    <p:randomBar dir="vert"/>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362700" y="609600"/>
            <a:ext cx="1943100" cy="5638800"/>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533400" y="609600"/>
            <a:ext cx="5716657" cy="5638800"/>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eaLnBrk="0" hangingPunct="0"/>
            <a:endParaRPr lang="zh-CN" altLang="en-US" dirty="0">
              <a:latin typeface="Arial" panose="020B0604020202020204" pitchFamily="34" charset="0"/>
              <a:cs typeface="Tahoma" panose="020B0604030504040204" pitchFamily="34" charset="0"/>
            </a:endParaRPr>
          </a:p>
        </p:txBody>
      </p:sp>
      <p:sp>
        <p:nvSpPr>
          <p:cNvPr id="5" name="页脚占位符 4"/>
          <p:cNvSpPr>
            <a:spLocks noGrp="1"/>
          </p:cNvSpPr>
          <p:nvPr>
            <p:ph type="ftr" sz="quarter" idx="11"/>
          </p:nvPr>
        </p:nvSpPr>
        <p:spPr/>
        <p:txBody>
          <a:bodyPr/>
          <a:lstStyle/>
          <a:p>
            <a:pPr lvl="0" eaLnBrk="0" hangingPunct="0"/>
            <a:endParaRPr lang="zh-CN" altLang="en-US" dirty="0">
              <a:cs typeface="Tahoma" panose="020B0604030504040204" pitchFamily="34" charset="0"/>
            </a:endParaRPr>
          </a:p>
        </p:txBody>
      </p:sp>
      <p:sp>
        <p:nvSpPr>
          <p:cNvPr id="6" name="灯片编号占位符 5"/>
          <p:cNvSpPr>
            <a:spLocks noGrp="1"/>
          </p:cNvSpPr>
          <p:nvPr>
            <p:ph type="sldNum" sz="quarter" idx="12"/>
          </p:nvPr>
        </p:nvSpPr>
        <p:spPr/>
        <p:txBody>
          <a:bodyPr/>
          <a:lstStyle/>
          <a:p>
            <a:pPr lvl="0" eaLnBrk="0" hangingPunct="0"/>
            <a:fld id="{9A0DB2DC-4C9A-4742-B13C-FB6460FD3503}" type="slidenum">
              <a:rPr lang="zh-CN" altLang="en-US" dirty="0">
                <a:cs typeface="Tahoma" panose="020B0604030504040204" pitchFamily="34" charset="0"/>
              </a:rPr>
            </a:fld>
            <a:endParaRPr lang="zh-CN" altLang="en-US" dirty="0">
              <a:latin typeface="Arial" panose="020B0604020202020204" pitchFamily="34" charset="0"/>
              <a:cs typeface="Tahoma" panose="020B0604030504040204" pitchFamily="34" charset="0"/>
            </a:endParaRPr>
          </a:p>
        </p:txBody>
      </p:sp>
    </p:spTree>
  </p:cSld>
  <p:clrMapOvr>
    <a:masterClrMapping/>
  </p:clrMapOvr>
  <p:transition spd="slow">
    <p:randomBar dir="vert"/>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533400" y="609600"/>
            <a:ext cx="7772400" cy="5638800"/>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3" name="日期占位符 2"/>
          <p:cNvSpPr>
            <a:spLocks noGrp="1"/>
          </p:cNvSpPr>
          <p:nvPr>
            <p:ph type="dt" sz="half" idx="10"/>
          </p:nvPr>
        </p:nvSpPr>
        <p:spPr/>
        <p:txBody>
          <a:bodyPr/>
          <a:lstStyle/>
          <a:p>
            <a:pPr lvl="0" eaLnBrk="0" hangingPunct="0"/>
            <a:endParaRPr lang="zh-CN" altLang="en-US" dirty="0">
              <a:latin typeface="Arial" panose="020B0604020202020204" pitchFamily="34" charset="0"/>
              <a:cs typeface="Tahoma" panose="020B0604030504040204" pitchFamily="34" charset="0"/>
            </a:endParaRPr>
          </a:p>
        </p:txBody>
      </p:sp>
      <p:sp>
        <p:nvSpPr>
          <p:cNvPr id="4" name="页脚占位符 3"/>
          <p:cNvSpPr>
            <a:spLocks noGrp="1"/>
          </p:cNvSpPr>
          <p:nvPr>
            <p:ph type="ftr" sz="quarter" idx="11"/>
          </p:nvPr>
        </p:nvSpPr>
        <p:spPr/>
        <p:txBody>
          <a:bodyPr/>
          <a:lstStyle/>
          <a:p>
            <a:pPr lvl="0" eaLnBrk="0" hangingPunct="0"/>
            <a:endParaRPr lang="zh-CN" altLang="en-US" dirty="0">
              <a:cs typeface="Tahoma" panose="020B0604030504040204" pitchFamily="34" charset="0"/>
            </a:endParaRPr>
          </a:p>
        </p:txBody>
      </p:sp>
      <p:sp>
        <p:nvSpPr>
          <p:cNvPr id="5" name="灯片编号占位符 4"/>
          <p:cNvSpPr>
            <a:spLocks noGrp="1"/>
          </p:cNvSpPr>
          <p:nvPr>
            <p:ph type="sldNum" sz="quarter" idx="12"/>
          </p:nvPr>
        </p:nvSpPr>
        <p:spPr/>
        <p:txBody>
          <a:bodyPr/>
          <a:lstStyle/>
          <a:p>
            <a:pPr lvl="0" eaLnBrk="0" hangingPunct="0"/>
            <a:fld id="{9A0DB2DC-4C9A-4742-B13C-FB6460FD3503}" type="slidenum">
              <a:rPr lang="zh-CN" altLang="en-US" dirty="0">
                <a:cs typeface="Tahoma" panose="020B0604030504040204" pitchFamily="34" charset="0"/>
              </a:rPr>
            </a:fld>
            <a:endParaRPr lang="zh-CN" altLang="en-US" dirty="0">
              <a:latin typeface="Arial" panose="020B0604020202020204" pitchFamily="34" charset="0"/>
              <a:cs typeface="Tahoma" panose="020B0604030504040204" pitchFamily="34" charset="0"/>
            </a:endParaRPr>
          </a:p>
        </p:txBody>
      </p:sp>
    </p:spTree>
  </p:cSld>
  <p:clrMapOvr>
    <a:masterClrMapping/>
  </p:clrMapOvr>
  <p:transition spd="slow">
    <p:randomBar dir="vert"/>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image" Target="../media/image2.png"/><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136195" name="矩形 136194"/>
          <p:cNvSpPr/>
          <p:nvPr/>
        </p:nvSpPr>
        <p:spPr>
          <a:xfrm>
            <a:off x="1600200" y="0"/>
            <a:ext cx="7543800" cy="381000"/>
          </a:xfrm>
          <a:prstGeom prst="rect">
            <a:avLst/>
          </a:prstGeom>
          <a:solidFill>
            <a:schemeClr val="accent2"/>
          </a:solidFill>
          <a:ln w="9525">
            <a:noFill/>
          </a:ln>
        </p:spPr>
        <p:txBody>
          <a:bodyPr/>
          <a:p>
            <a:endParaRPr lang="zh-CN" altLang="en-US"/>
          </a:p>
        </p:txBody>
      </p:sp>
      <p:pic>
        <p:nvPicPr>
          <p:cNvPr id="136196" name="图片 136195" descr="CITBANND"/>
          <p:cNvPicPr>
            <a:picLocks noChangeAspect="1"/>
          </p:cNvPicPr>
          <p:nvPr/>
        </p:nvPicPr>
        <p:blipFill>
          <a:blip r:embed="rId13"/>
          <a:srcRect l="30666" r="5334" b="86667"/>
          <a:stretch>
            <a:fillRect/>
          </a:stretch>
        </p:blipFill>
        <p:spPr>
          <a:xfrm>
            <a:off x="2514600" y="0"/>
            <a:ext cx="6629400" cy="138113"/>
          </a:xfrm>
          <a:prstGeom prst="rect">
            <a:avLst/>
          </a:prstGeom>
          <a:noFill/>
          <a:ln w="9525">
            <a:noFill/>
          </a:ln>
        </p:spPr>
      </p:pic>
      <p:sp>
        <p:nvSpPr>
          <p:cNvPr id="136197" name="矩形 136196"/>
          <p:cNvSpPr/>
          <p:nvPr/>
        </p:nvSpPr>
        <p:spPr>
          <a:xfrm>
            <a:off x="1600200" y="381000"/>
            <a:ext cx="7543800" cy="76200"/>
          </a:xfrm>
          <a:prstGeom prst="rect">
            <a:avLst/>
          </a:prstGeom>
          <a:solidFill>
            <a:schemeClr val="accent1"/>
          </a:solidFill>
          <a:ln w="9525">
            <a:noFill/>
          </a:ln>
        </p:spPr>
        <p:txBody>
          <a:bodyPr/>
          <a:p>
            <a:endParaRPr lang="zh-CN" altLang="en-US"/>
          </a:p>
        </p:txBody>
      </p:sp>
      <p:sp>
        <p:nvSpPr>
          <p:cNvPr id="136198" name="任意多边形 136197"/>
          <p:cNvSpPr/>
          <p:nvPr/>
        </p:nvSpPr>
        <p:spPr>
          <a:xfrm>
            <a:off x="250825" y="1562100"/>
            <a:ext cx="6759575" cy="5295900"/>
          </a:xfrm>
          <a:custGeom>
            <a:avLst/>
            <a:gdLst/>
            <a:ahLst/>
            <a:cxnLst/>
            <a:pathLst>
              <a:path w="4320" h="3264">
                <a:moveTo>
                  <a:pt x="0" y="3264"/>
                </a:moveTo>
                <a:lnTo>
                  <a:pt x="0" y="0"/>
                </a:lnTo>
                <a:lnTo>
                  <a:pt x="4320" y="0"/>
                </a:lnTo>
              </a:path>
            </a:pathLst>
          </a:custGeom>
          <a:noFill/>
          <a:ln w="31750" cap="flat" cmpd="sng">
            <a:solidFill>
              <a:schemeClr val="accent1"/>
            </a:solidFill>
            <a:prstDash val="solid"/>
            <a:headEnd type="none" w="med" len="med"/>
            <a:tailEnd type="none" w="med" len="med"/>
          </a:ln>
        </p:spPr>
        <p:txBody>
          <a:bodyPr/>
          <a:p>
            <a:endParaRPr lang="zh-CN" altLang="en-US"/>
          </a:p>
        </p:txBody>
      </p:sp>
      <p:sp>
        <p:nvSpPr>
          <p:cNvPr id="136199" name="椭圆 136198"/>
          <p:cNvSpPr/>
          <p:nvPr/>
        </p:nvSpPr>
        <p:spPr>
          <a:xfrm>
            <a:off x="665163" y="1474788"/>
            <a:ext cx="149225" cy="149225"/>
          </a:xfrm>
          <a:prstGeom prst="ellipse">
            <a:avLst/>
          </a:prstGeom>
          <a:gradFill rotWithShape="0">
            <a:gsLst>
              <a:gs pos="0">
                <a:schemeClr val="accent2"/>
              </a:gs>
              <a:gs pos="100000">
                <a:schemeClr val="accent2">
                  <a:gamma/>
                  <a:shade val="60784"/>
                  <a:invGamma/>
                </a:schemeClr>
              </a:gs>
            </a:gsLst>
            <a:lin ang="0" scaled="1"/>
            <a:tileRect/>
          </a:gradFill>
          <a:ln w="9525">
            <a:noFill/>
          </a:ln>
        </p:spPr>
        <p:txBody>
          <a:bodyPr/>
          <a:p>
            <a:endParaRPr lang="zh-CN" altLang="en-US"/>
          </a:p>
        </p:txBody>
      </p:sp>
      <p:sp>
        <p:nvSpPr>
          <p:cNvPr id="136200" name="椭圆 136199"/>
          <p:cNvSpPr/>
          <p:nvPr/>
        </p:nvSpPr>
        <p:spPr>
          <a:xfrm>
            <a:off x="1503363" y="1474788"/>
            <a:ext cx="149225" cy="149225"/>
          </a:xfrm>
          <a:prstGeom prst="ellipse">
            <a:avLst/>
          </a:prstGeom>
          <a:gradFill rotWithShape="0">
            <a:gsLst>
              <a:gs pos="0">
                <a:schemeClr val="accent2"/>
              </a:gs>
              <a:gs pos="100000">
                <a:schemeClr val="accent2">
                  <a:gamma/>
                  <a:shade val="60784"/>
                  <a:invGamma/>
                </a:schemeClr>
              </a:gs>
            </a:gsLst>
            <a:lin ang="0" scaled="1"/>
            <a:tileRect/>
          </a:gradFill>
          <a:ln w="9525">
            <a:noFill/>
          </a:ln>
        </p:spPr>
        <p:txBody>
          <a:bodyPr/>
          <a:p>
            <a:endParaRPr lang="zh-CN" altLang="en-US"/>
          </a:p>
        </p:txBody>
      </p:sp>
      <p:sp>
        <p:nvSpPr>
          <p:cNvPr id="136201" name="椭圆 136200"/>
          <p:cNvSpPr/>
          <p:nvPr/>
        </p:nvSpPr>
        <p:spPr>
          <a:xfrm>
            <a:off x="2341563" y="1474788"/>
            <a:ext cx="149225" cy="149225"/>
          </a:xfrm>
          <a:prstGeom prst="ellipse">
            <a:avLst/>
          </a:prstGeom>
          <a:gradFill rotWithShape="0">
            <a:gsLst>
              <a:gs pos="0">
                <a:schemeClr val="accent2"/>
              </a:gs>
              <a:gs pos="100000">
                <a:schemeClr val="accent2">
                  <a:gamma/>
                  <a:shade val="60784"/>
                  <a:invGamma/>
                </a:schemeClr>
              </a:gs>
            </a:gsLst>
            <a:lin ang="0" scaled="1"/>
            <a:tileRect/>
          </a:gradFill>
          <a:ln w="9525">
            <a:noFill/>
          </a:ln>
        </p:spPr>
        <p:txBody>
          <a:bodyPr/>
          <a:p>
            <a:endParaRPr lang="zh-CN" altLang="en-US"/>
          </a:p>
        </p:txBody>
      </p:sp>
      <p:sp>
        <p:nvSpPr>
          <p:cNvPr id="136202" name="椭圆 136201"/>
          <p:cNvSpPr/>
          <p:nvPr/>
        </p:nvSpPr>
        <p:spPr>
          <a:xfrm>
            <a:off x="3179763" y="1474788"/>
            <a:ext cx="149225" cy="149225"/>
          </a:xfrm>
          <a:prstGeom prst="ellipse">
            <a:avLst/>
          </a:prstGeom>
          <a:gradFill rotWithShape="0">
            <a:gsLst>
              <a:gs pos="0">
                <a:schemeClr val="accent2"/>
              </a:gs>
              <a:gs pos="100000">
                <a:schemeClr val="accent2">
                  <a:gamma/>
                  <a:shade val="60784"/>
                  <a:invGamma/>
                </a:schemeClr>
              </a:gs>
            </a:gsLst>
            <a:lin ang="0" scaled="1"/>
            <a:tileRect/>
          </a:gradFill>
          <a:ln w="9525">
            <a:noFill/>
          </a:ln>
        </p:spPr>
        <p:txBody>
          <a:bodyPr/>
          <a:p>
            <a:endParaRPr lang="zh-CN" altLang="en-US"/>
          </a:p>
        </p:txBody>
      </p:sp>
      <p:sp>
        <p:nvSpPr>
          <p:cNvPr id="136203" name="标题 136202"/>
          <p:cNvSpPr>
            <a:spLocks noGrp="1"/>
          </p:cNvSpPr>
          <p:nvPr>
            <p:ph type="title"/>
          </p:nvPr>
        </p:nvSpPr>
        <p:spPr>
          <a:xfrm>
            <a:off x="533400" y="609600"/>
            <a:ext cx="7772400" cy="1143000"/>
          </a:xfrm>
          <a:prstGeom prst="rect">
            <a:avLst/>
          </a:prstGeom>
          <a:noFill/>
          <a:ln w="9525">
            <a:noFill/>
          </a:ln>
        </p:spPr>
        <p:txBody>
          <a:bodyPr anchor="ctr" anchorCtr="0"/>
          <a:p>
            <a:pPr lvl="0"/>
            <a:r>
              <a:rPr lang="zh-CN" altLang="en-US" dirty="0"/>
              <a:t>单击此处编辑母版标题样式</a:t>
            </a:r>
            <a:endParaRPr lang="zh-CN" altLang="en-US" dirty="0"/>
          </a:p>
        </p:txBody>
      </p:sp>
      <p:sp>
        <p:nvSpPr>
          <p:cNvPr id="136204" name="文本占位符 136203"/>
          <p:cNvSpPr>
            <a:spLocks noGrp="1"/>
          </p:cNvSpPr>
          <p:nvPr>
            <p:ph type="body" idx="1"/>
          </p:nvPr>
        </p:nvSpPr>
        <p:spPr>
          <a:xfrm>
            <a:off x="533400" y="2133600"/>
            <a:ext cx="7772400" cy="4114800"/>
          </a:xfrm>
          <a:prstGeom prst="rect">
            <a:avLst/>
          </a:prstGeom>
          <a:noFill/>
          <a:ln w="9525">
            <a:noFill/>
          </a:ln>
        </p:spPr>
        <p:txBody>
          <a:bodyPr/>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136205" name="日期占位符 136204"/>
          <p:cNvSpPr>
            <a:spLocks noGrp="1"/>
          </p:cNvSpPr>
          <p:nvPr>
            <p:ph type="dt" sz="half" idx="2"/>
          </p:nvPr>
        </p:nvSpPr>
        <p:spPr>
          <a:xfrm>
            <a:off x="533400" y="6400800"/>
            <a:ext cx="1905000" cy="457200"/>
          </a:xfrm>
          <a:prstGeom prst="rect">
            <a:avLst/>
          </a:prstGeom>
          <a:noFill/>
          <a:ln w="9525">
            <a:noFill/>
          </a:ln>
        </p:spPr>
        <p:txBody>
          <a:bodyPr anchor="b" anchorCtr="0"/>
          <a:lstStyle>
            <a:lvl1pPr>
              <a:defRPr sz="1400">
                <a:latin typeface="Tahoma" panose="020B0604030504040204" pitchFamily="34" charset="0"/>
              </a:defRPr>
            </a:lvl1pPr>
          </a:lstStyle>
          <a:p>
            <a:pPr lvl="0" eaLnBrk="0" hangingPunct="0"/>
            <a:endParaRPr lang="zh-CN" altLang="en-US" dirty="0">
              <a:latin typeface="Arial" panose="020B0604020202020204" pitchFamily="34" charset="0"/>
              <a:cs typeface="Tahoma" panose="020B0604030504040204" pitchFamily="34" charset="0"/>
            </a:endParaRPr>
          </a:p>
        </p:txBody>
      </p:sp>
      <p:sp>
        <p:nvSpPr>
          <p:cNvPr id="136206" name="页脚占位符 136205"/>
          <p:cNvSpPr>
            <a:spLocks noGrp="1"/>
          </p:cNvSpPr>
          <p:nvPr>
            <p:ph type="ftr" sz="quarter" idx="3"/>
          </p:nvPr>
        </p:nvSpPr>
        <p:spPr>
          <a:xfrm>
            <a:off x="2971800" y="6400800"/>
            <a:ext cx="2895600" cy="457200"/>
          </a:xfrm>
          <a:prstGeom prst="rect">
            <a:avLst/>
          </a:prstGeom>
          <a:noFill/>
          <a:ln w="9525">
            <a:noFill/>
          </a:ln>
        </p:spPr>
        <p:txBody>
          <a:bodyPr anchor="b" anchorCtr="0"/>
          <a:lstStyle>
            <a:lvl1pPr algn="ctr">
              <a:defRPr sz="1400">
                <a:latin typeface="Tahoma" panose="020B0604030504040204" pitchFamily="34" charset="0"/>
              </a:defRPr>
            </a:lvl1pPr>
          </a:lstStyle>
          <a:p>
            <a:pPr lvl="0" eaLnBrk="0" hangingPunct="0"/>
            <a:endParaRPr lang="zh-CN" altLang="en-US" dirty="0">
              <a:cs typeface="Tahoma" panose="020B0604030504040204" pitchFamily="34" charset="0"/>
            </a:endParaRPr>
          </a:p>
        </p:txBody>
      </p:sp>
      <p:sp>
        <p:nvSpPr>
          <p:cNvPr id="136207" name="灯片编号占位符 136206"/>
          <p:cNvSpPr>
            <a:spLocks noGrp="1"/>
          </p:cNvSpPr>
          <p:nvPr>
            <p:ph type="sldNum" sz="quarter" idx="4"/>
          </p:nvPr>
        </p:nvSpPr>
        <p:spPr>
          <a:xfrm>
            <a:off x="6400800" y="6400800"/>
            <a:ext cx="1905000" cy="457200"/>
          </a:xfrm>
          <a:prstGeom prst="rect">
            <a:avLst/>
          </a:prstGeom>
          <a:noFill/>
          <a:ln w="9525">
            <a:noFill/>
          </a:ln>
        </p:spPr>
        <p:txBody>
          <a:bodyPr anchor="b" anchorCtr="0"/>
          <a:lstStyle>
            <a:lvl1pPr algn="r">
              <a:defRPr sz="1400">
                <a:latin typeface="Tahoma" panose="020B0604030504040204" pitchFamily="34" charset="0"/>
              </a:defRPr>
            </a:lvl1pPr>
          </a:lstStyle>
          <a:p>
            <a:pPr lvl="0" eaLnBrk="0" hangingPunct="0"/>
            <a:fld id="{9A0DB2DC-4C9A-4742-B13C-FB6460FD3503}" type="slidenum">
              <a:rPr lang="zh-CN" altLang="en-US" dirty="0">
                <a:cs typeface="Tahoma" panose="020B0604030504040204" pitchFamily="34" charset="0"/>
              </a:rPr>
            </a:fld>
            <a:endParaRPr lang="zh-CN" altLang="en-US" dirty="0">
              <a:latin typeface="Arial" panose="020B0604020202020204" pitchFamily="34" charset="0"/>
              <a:cs typeface="Tahoma" panose="020B0604030504040204"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spd="slow">
    <p:randomBar dir="vert"/>
  </p:transition>
  <p:hf sldNum="0" hdr="0" ftr="0" dt="0"/>
  <p:txStyles>
    <p:titleStyle>
      <a:lvl1pPr marL="0" lvl="0" indent="0" algn="ctr" defTabSz="914400" rtl="0" eaLnBrk="1" fontAlgn="base" latinLnBrk="0" hangingPunct="1">
        <a:lnSpc>
          <a:spcPct val="100000"/>
        </a:lnSpc>
        <a:spcBef>
          <a:spcPct val="0"/>
        </a:spcBef>
        <a:spcAft>
          <a:spcPct val="0"/>
        </a:spcAft>
        <a:buNone/>
        <a:defRPr sz="4400" b="0" i="0" u="none" kern="1200" baseline="0">
          <a:solidFill>
            <a:schemeClr val="tx2"/>
          </a:solidFill>
          <a:latin typeface="+mj-lt"/>
          <a:ea typeface="+mj-ea"/>
          <a:cs typeface="+mj-cs"/>
        </a:defRPr>
      </a:lvl1pPr>
    </p:titleStyle>
    <p:bodyStyle>
      <a:lvl1pPr marL="342900" lvl="0" indent="-342900" algn="l" defTabSz="914400" rtl="0" eaLnBrk="1" fontAlgn="base" latinLnBrk="0" hangingPunct="1">
        <a:lnSpc>
          <a:spcPct val="100000"/>
        </a:lnSpc>
        <a:spcBef>
          <a:spcPct val="20000"/>
        </a:spcBef>
        <a:spcAft>
          <a:spcPct val="0"/>
        </a:spcAft>
        <a:buClr>
          <a:schemeClr val="hlink"/>
        </a:buClr>
        <a:buChar char="•"/>
        <a:defRPr sz="3200" b="0" i="0" u="none" kern="1200" baseline="0">
          <a:solidFill>
            <a:schemeClr val="tx1"/>
          </a:solidFill>
          <a:latin typeface="+mn-lt"/>
          <a:ea typeface="+mn-ea"/>
          <a:cs typeface="+mn-cs"/>
        </a:defRPr>
      </a:lvl1pPr>
      <a:lvl2pPr marL="742950" lvl="1" indent="-285750" algn="l" defTabSz="914400" rtl="0" eaLnBrk="1" fontAlgn="base" latinLnBrk="0" hangingPunct="1">
        <a:lnSpc>
          <a:spcPct val="100000"/>
        </a:lnSpc>
        <a:spcBef>
          <a:spcPct val="20000"/>
        </a:spcBef>
        <a:spcAft>
          <a:spcPct val="0"/>
        </a:spcAft>
        <a:buClr>
          <a:schemeClr val="accent2"/>
        </a:buClr>
        <a:buChar char="•"/>
        <a:defRPr sz="2800" b="0" i="0" u="none" kern="1200" baseline="0">
          <a:solidFill>
            <a:schemeClr val="tx1"/>
          </a:solidFill>
          <a:latin typeface="+mn-lt"/>
          <a:ea typeface="+mn-ea"/>
          <a:cs typeface="+mn-cs"/>
        </a:defRPr>
      </a:lvl2pPr>
      <a:lvl3pPr marL="1143000" lvl="2" indent="-228600" algn="l" defTabSz="914400" rtl="0" eaLnBrk="1" fontAlgn="base" latinLnBrk="0" hangingPunct="1">
        <a:lnSpc>
          <a:spcPct val="100000"/>
        </a:lnSpc>
        <a:spcBef>
          <a:spcPct val="20000"/>
        </a:spcBef>
        <a:spcAft>
          <a:spcPct val="0"/>
        </a:spcAft>
        <a:buClr>
          <a:schemeClr val="accent1"/>
        </a:buClr>
        <a:buChar char="•"/>
        <a:defRPr sz="2400" b="0" i="0" u="none" kern="1200" baseline="0">
          <a:solidFill>
            <a:schemeClr val="tx1"/>
          </a:solidFill>
          <a:latin typeface="+mn-lt"/>
          <a:ea typeface="+mn-ea"/>
          <a:cs typeface="+mn-cs"/>
        </a:defRPr>
      </a:lvl3pPr>
      <a:lvl4pPr marL="1600200" lvl="3" indent="-228600" algn="l" defTabSz="914400" rtl="0" eaLnBrk="1" fontAlgn="base" latinLnBrk="0" hangingPunct="1">
        <a:lnSpc>
          <a:spcPct val="100000"/>
        </a:lnSpc>
        <a:spcBef>
          <a:spcPct val="20000"/>
        </a:spcBef>
        <a:spcAft>
          <a:spcPct val="0"/>
        </a:spcAft>
        <a:buClr>
          <a:schemeClr val="folHlink"/>
        </a:buClr>
        <a:buChar char="•"/>
        <a:defRPr sz="2000" b="0" i="0" u="none" kern="1200" baseline="0">
          <a:solidFill>
            <a:schemeClr val="tx1"/>
          </a:solidFill>
          <a:latin typeface="+mn-lt"/>
          <a:ea typeface="+mn-ea"/>
          <a:cs typeface="+mn-cs"/>
        </a:defRPr>
      </a:lvl4pPr>
      <a:lvl5pPr marL="2057400" lvl="4"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rtl="0" eaLnBrk="1" fontAlgn="base" latinLnBrk="0" hangingPunct="1">
        <a:lnSpc>
          <a:spcPct val="100000"/>
        </a:lnSpc>
        <a:spcBef>
          <a:spcPct val="20000"/>
        </a:spcBef>
        <a:spcAft>
          <a:spcPct val="0"/>
        </a:spcAft>
        <a:buClrTx/>
        <a:buChar char="•"/>
        <a:defRPr sz="2000" b="0" i="0" u="none" kern="1200" baseline="0">
          <a:solidFill>
            <a:schemeClr val="tx1"/>
          </a:solidFill>
          <a:latin typeface="+mn-lt"/>
          <a:ea typeface="+mn-ea"/>
          <a:cs typeface="+mn-cs"/>
        </a:defRPr>
      </a:lvl6pPr>
      <a:lvl7pPr marL="2971800" lvl="6" indent="-228600" algn="l" defTabSz="914400" rtl="0" eaLnBrk="1" fontAlgn="base" latinLnBrk="0" hangingPunct="1">
        <a:lnSpc>
          <a:spcPct val="100000"/>
        </a:lnSpc>
        <a:spcBef>
          <a:spcPct val="20000"/>
        </a:spcBef>
        <a:spcAft>
          <a:spcPct val="0"/>
        </a:spcAft>
        <a:buClrTx/>
        <a:buChar char="•"/>
        <a:defRPr sz="2000" b="0" i="0" u="none" kern="1200" baseline="0">
          <a:solidFill>
            <a:schemeClr val="tx1"/>
          </a:solidFill>
          <a:latin typeface="+mn-lt"/>
          <a:ea typeface="+mn-ea"/>
          <a:cs typeface="+mn-cs"/>
        </a:defRPr>
      </a:lvl7pPr>
      <a:lvl8pPr marL="3429000" lvl="7" indent="-228600" algn="l" defTabSz="914400" rtl="0" eaLnBrk="1" fontAlgn="base" latinLnBrk="0" hangingPunct="1">
        <a:lnSpc>
          <a:spcPct val="100000"/>
        </a:lnSpc>
        <a:spcBef>
          <a:spcPct val="20000"/>
        </a:spcBef>
        <a:spcAft>
          <a:spcPct val="0"/>
        </a:spcAft>
        <a:buClrTx/>
        <a:buChar char="•"/>
        <a:defRPr sz="2000" b="0" i="0" u="none" kern="1200" baseline="0">
          <a:solidFill>
            <a:schemeClr val="tx1"/>
          </a:solidFill>
          <a:latin typeface="+mn-lt"/>
          <a:ea typeface="+mn-ea"/>
          <a:cs typeface="+mn-cs"/>
        </a:defRPr>
      </a:lvl8pPr>
      <a:lvl9pPr marL="3886200" lvl="8" indent="-228600" algn="l" defTabSz="914400" rtl="0" eaLnBrk="1" fontAlgn="base" latinLnBrk="0" hangingPunct="1">
        <a:lnSpc>
          <a:spcPct val="100000"/>
        </a:lnSpc>
        <a:spcBef>
          <a:spcPct val="20000"/>
        </a:spcBef>
        <a:spcAft>
          <a:spcPct val="0"/>
        </a:spcAft>
        <a:buClrTx/>
        <a:buChar char="•"/>
        <a:defRPr sz="2000" b="0" i="0" u="none" kern="1200" baseline="0">
          <a:solidFill>
            <a:schemeClr val="tx1"/>
          </a:solidFill>
          <a:latin typeface="+mn-lt"/>
          <a:ea typeface="+mn-ea"/>
          <a:cs typeface="+mn-cs"/>
        </a:defRPr>
      </a:lvl9pPr>
    </p:bodyStyle>
    <p:other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Tahoma" panose="020B060403050404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Tahoma" panose="020B060403050404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Tahoma" panose="020B060403050404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Tahoma" panose="020B060403050404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Tahoma" panose="020B060403050404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Tahoma" panose="020B060403050404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Tahoma" panose="020B060403050404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Tahoma" panose="020B0604030504040204" pitchFamily="34" charset="0"/>
          <a:ea typeface="宋体" panose="02010600030101010101" pitchFamily="2" charset="-122"/>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4.png"/><Relationship Id="rId1" Type="http://schemas.openxmlformats.org/officeDocument/2006/relationships/image" Target="../media/image3.GIF"/></Relationships>
</file>

<file path=ppt/slides/_rels/slide3.xml.rels><?xml version="1.0" encoding="UTF-8" standalone="yes"?>
<Relationships xmlns="http://schemas.openxmlformats.org/package/2006/relationships"><Relationship Id="rId4" Type="http://schemas.openxmlformats.org/officeDocument/2006/relationships/vmlDrawing" Target="../drawings/vmlDrawing1.vml"/><Relationship Id="rId3" Type="http://schemas.openxmlformats.org/officeDocument/2006/relationships/slideLayout" Target="../slideLayouts/slideLayout12.xml"/><Relationship Id="rId2" Type="http://schemas.openxmlformats.org/officeDocument/2006/relationships/image" Target="../media/image5.png"/><Relationship Id="rId1" Type="http://schemas.openxmlformats.org/officeDocument/2006/relationships/oleObject" Target="../embeddings/oleObject1.bin"/></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6.wmf"/></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7.GI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6" Type="http://schemas.openxmlformats.org/officeDocument/2006/relationships/vmlDrawing" Target="../drawings/vmlDrawing2.vml"/><Relationship Id="rId5" Type="http://schemas.openxmlformats.org/officeDocument/2006/relationships/slideLayout" Target="../slideLayouts/slideLayout12.xml"/><Relationship Id="rId4" Type="http://schemas.openxmlformats.org/officeDocument/2006/relationships/image" Target="../media/image10.png"/><Relationship Id="rId3" Type="http://schemas.openxmlformats.org/officeDocument/2006/relationships/oleObject" Target="../embeddings/oleObject2.bin"/><Relationship Id="rId2" Type="http://schemas.openxmlformats.org/officeDocument/2006/relationships/image" Target="../media/image9.jpeg"/><Relationship Id="rId1" Type="http://schemas.openxmlformats.org/officeDocument/2006/relationships/image" Target="../media/image8.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4" Type="http://schemas.openxmlformats.org/officeDocument/2006/relationships/vmlDrawing" Target="../drawings/vmlDrawing3.vml"/><Relationship Id="rId3" Type="http://schemas.openxmlformats.org/officeDocument/2006/relationships/slideLayout" Target="../slideLayouts/slideLayout12.xml"/><Relationship Id="rId2" Type="http://schemas.openxmlformats.org/officeDocument/2006/relationships/image" Target="../media/image11.png"/><Relationship Id="rId1" Type="http://schemas.openxmlformats.org/officeDocument/2006/relationships/oleObject" Target="../embeddings/oleObject3.bin"/></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4" Type="http://schemas.openxmlformats.org/officeDocument/2006/relationships/vmlDrawing" Target="../drawings/vmlDrawing4.vml"/><Relationship Id="rId3" Type="http://schemas.openxmlformats.org/officeDocument/2006/relationships/slideLayout" Target="../slideLayouts/slideLayout12.xml"/><Relationship Id="rId2" Type="http://schemas.openxmlformats.org/officeDocument/2006/relationships/image" Target="../media/image12.png"/><Relationship Id="rId1" Type="http://schemas.openxmlformats.org/officeDocument/2006/relationships/oleObject" Target="../embeddings/oleObject4.bin"/></Relationships>
</file>

<file path=ppt/slides/_rels/slide14.xml.rels><?xml version="1.0" encoding="UTF-8" standalone="yes"?>
<Relationships xmlns="http://schemas.openxmlformats.org/package/2006/relationships"><Relationship Id="rId4" Type="http://schemas.openxmlformats.org/officeDocument/2006/relationships/vmlDrawing" Target="../drawings/vmlDrawing5.vml"/><Relationship Id="rId3" Type="http://schemas.openxmlformats.org/officeDocument/2006/relationships/slideLayout" Target="../slideLayouts/slideLayout12.xml"/><Relationship Id="rId2" Type="http://schemas.openxmlformats.org/officeDocument/2006/relationships/image" Target="../media/image13.png"/><Relationship Id="rId1" Type="http://schemas.openxmlformats.org/officeDocument/2006/relationships/oleObject" Target="../embeddings/oleObject5.bin"/></Relationships>
</file>

<file path=ppt/slides/_rels/slide15.xml.rels><?xml version="1.0" encoding="UTF-8" standalone="yes"?>
<Relationships xmlns="http://schemas.openxmlformats.org/package/2006/relationships"><Relationship Id="rId7" Type="http://schemas.openxmlformats.org/officeDocument/2006/relationships/vmlDrawing" Target="../drawings/vmlDrawing6.vml"/><Relationship Id="rId6" Type="http://schemas.openxmlformats.org/officeDocument/2006/relationships/slideLayout" Target="../slideLayouts/slideLayout4.xml"/><Relationship Id="rId5" Type="http://schemas.openxmlformats.org/officeDocument/2006/relationships/image" Target="../media/image16.png"/><Relationship Id="rId4" Type="http://schemas.openxmlformats.org/officeDocument/2006/relationships/oleObject" Target="../embeddings/oleObject7.bin"/><Relationship Id="rId3" Type="http://schemas.openxmlformats.org/officeDocument/2006/relationships/image" Target="../media/image15.jpeg"/><Relationship Id="rId2" Type="http://schemas.openxmlformats.org/officeDocument/2006/relationships/image" Target="../media/image14.png"/><Relationship Id="rId1" Type="http://schemas.openxmlformats.org/officeDocument/2006/relationships/oleObject" Target="../embeddings/oleObject6.bin"/></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7.pn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8.jpe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0.jpeg"/><Relationship Id="rId1" Type="http://schemas.openxmlformats.org/officeDocument/2006/relationships/image" Target="../media/image19.jpeg"/></Relationships>
</file>

<file path=ppt/slides/_rels/slide19.xml.rels><?xml version="1.0" encoding="UTF-8" standalone="yes"?>
<Relationships xmlns="http://schemas.openxmlformats.org/package/2006/relationships"><Relationship Id="rId5" Type="http://schemas.openxmlformats.org/officeDocument/2006/relationships/vmlDrawing" Target="../drawings/vmlDrawing7.vml"/><Relationship Id="rId4" Type="http://schemas.openxmlformats.org/officeDocument/2006/relationships/slideLayout" Target="../slideLayouts/slideLayout12.xml"/><Relationship Id="rId3" Type="http://schemas.openxmlformats.org/officeDocument/2006/relationships/image" Target="../media/image22.png"/><Relationship Id="rId2" Type="http://schemas.openxmlformats.org/officeDocument/2006/relationships/oleObject" Target="../embeddings/oleObject8.bin"/><Relationship Id="rId1" Type="http://schemas.openxmlformats.org/officeDocument/2006/relationships/image" Target="../media/image2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4" Type="http://schemas.openxmlformats.org/officeDocument/2006/relationships/vmlDrawing" Target="../drawings/vmlDrawing8.vml"/><Relationship Id="rId3" Type="http://schemas.openxmlformats.org/officeDocument/2006/relationships/slideLayout" Target="../slideLayouts/slideLayout2.xml"/><Relationship Id="rId2" Type="http://schemas.openxmlformats.org/officeDocument/2006/relationships/image" Target="../media/image23.wmf"/><Relationship Id="rId1" Type="http://schemas.openxmlformats.org/officeDocument/2006/relationships/oleObject" Target="../embeddings/oleObject9.bin"/></Relationships>
</file>

<file path=ppt/slides/_rels/slide23.xml.rels><?xml version="1.0" encoding="UTF-8" standalone="yes"?>
<Relationships xmlns="http://schemas.openxmlformats.org/package/2006/relationships"><Relationship Id="rId5" Type="http://schemas.openxmlformats.org/officeDocument/2006/relationships/vmlDrawing" Target="../drawings/vmlDrawing9.vml"/><Relationship Id="rId4" Type="http://schemas.openxmlformats.org/officeDocument/2006/relationships/slideLayout" Target="../slideLayouts/slideLayout2.xml"/><Relationship Id="rId3" Type="http://schemas.openxmlformats.org/officeDocument/2006/relationships/slide" Target="slide18.xml"/><Relationship Id="rId2" Type="http://schemas.openxmlformats.org/officeDocument/2006/relationships/image" Target="../media/image24.png"/><Relationship Id="rId1" Type="http://schemas.openxmlformats.org/officeDocument/2006/relationships/oleObject" Target="../embeddings/oleObject10.bin"/></Relationships>
</file>

<file path=ppt/slides/_rels/slide24.xml.rels><?xml version="1.0" encoding="UTF-8" standalone="yes"?>
<Relationships xmlns="http://schemas.openxmlformats.org/package/2006/relationships"><Relationship Id="rId5" Type="http://schemas.openxmlformats.org/officeDocument/2006/relationships/vmlDrawing" Target="../drawings/vmlDrawing10.vml"/><Relationship Id="rId4" Type="http://schemas.openxmlformats.org/officeDocument/2006/relationships/slideLayout" Target="../slideLayouts/slideLayout12.xml"/><Relationship Id="rId3" Type="http://schemas.openxmlformats.org/officeDocument/2006/relationships/slide" Target="slide6.xml"/><Relationship Id="rId2" Type="http://schemas.openxmlformats.org/officeDocument/2006/relationships/image" Target="../media/image25.png"/><Relationship Id="rId1" Type="http://schemas.openxmlformats.org/officeDocument/2006/relationships/oleObject" Target="../embeddings/oleObject11.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053" name="矩形 2052"/>
          <p:cNvSpPr/>
          <p:nvPr/>
        </p:nvSpPr>
        <p:spPr>
          <a:xfrm>
            <a:off x="1331913" y="2276475"/>
            <a:ext cx="6705600" cy="876300"/>
          </a:xfrm>
          <a:prstGeom prst="rect">
            <a:avLst/>
          </a:prstGeom>
        </p:spPr>
        <p:txBody>
          <a:bodyPr wrap="none" fromWordArt="1">
            <a:prstTxWarp prst="textPlain">
              <a:avLst>
                <a:gd name="adj" fmla="val 50000"/>
              </a:avLst>
            </a:prstTxWarp>
            <a:normAutofit/>
          </a:bodyPr>
          <a:p>
            <a:pPr algn="ctr"/>
            <a:r>
              <a:rPr lang="zh-CN" altLang="en-US" sz="6600">
                <a:solidFill>
                  <a:srgbClr val="0000FF"/>
                </a:solidFill>
                <a:effectLst>
                  <a:outerShdw dist="35921" dir="2699999" algn="ctr" rotWithShape="0">
                    <a:srgbClr val="C0C0C0">
                      <a:alpha val="80000"/>
                    </a:srgbClr>
                  </a:outerShdw>
                </a:effectLst>
                <a:latin typeface="华文行楷" charset="0"/>
                <a:ea typeface="华文行楷" charset="0"/>
              </a:rPr>
              <a:t>高处作业吊篮概述</a:t>
            </a:r>
            <a:endParaRPr lang="zh-CN" altLang="en-US" sz="6600">
              <a:solidFill>
                <a:srgbClr val="0000FF"/>
              </a:solidFill>
              <a:effectLst>
                <a:outerShdw dist="35921" dir="2699999" algn="ctr" rotWithShape="0">
                  <a:srgbClr val="C0C0C0">
                    <a:alpha val="80000"/>
                  </a:srgbClr>
                </a:outerShdw>
              </a:effectLst>
              <a:latin typeface="华文行楷" charset="0"/>
              <a:ea typeface="华文行楷" charset="0"/>
            </a:endParaRPr>
          </a:p>
        </p:txBody>
      </p:sp>
    </p:spTree>
  </p:cSld>
  <p:clrMapOvr>
    <a:masterClrMapping/>
  </p:clrMapOvr>
  <p:transition>
    <p:comb dir="vert"/>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9273" name="横卷形 139272"/>
          <p:cNvSpPr/>
          <p:nvPr/>
        </p:nvSpPr>
        <p:spPr>
          <a:xfrm>
            <a:off x="1908175" y="836613"/>
            <a:ext cx="5400675" cy="1727200"/>
          </a:xfrm>
          <a:prstGeom prst="horizontalScroll">
            <a:avLst>
              <a:gd name="adj" fmla="val 12500"/>
            </a:avLst>
          </a:prstGeom>
          <a:solidFill>
            <a:srgbClr val="FFFF00"/>
          </a:solidFill>
          <a:ln w="9525" cap="flat" cmpd="sng">
            <a:solidFill>
              <a:schemeClr val="tx1"/>
            </a:solidFill>
            <a:prstDash val="solid"/>
            <a:headEnd type="none" w="med" len="med"/>
            <a:tailEnd type="none" w="med" len="med"/>
          </a:ln>
        </p:spPr>
        <p:txBody>
          <a:bodyPr wrap="none" anchor="ctr" anchorCtr="0"/>
          <a:p>
            <a:pPr algn="ctr"/>
            <a:r>
              <a:rPr lang="zh-CN" altLang="en-US" sz="4800" b="1" dirty="0">
                <a:solidFill>
                  <a:srgbClr val="EF0D07"/>
                </a:solidFill>
                <a:latin typeface="华文行楷" pitchFamily="2" charset="-122"/>
                <a:ea typeface="华文行楷" pitchFamily="2" charset="-122"/>
              </a:rPr>
              <a:t>学  习  内  容</a:t>
            </a:r>
            <a:endParaRPr lang="zh-CN" altLang="en-US" sz="4800" b="1" dirty="0">
              <a:solidFill>
                <a:srgbClr val="EF0D07"/>
              </a:solidFill>
              <a:latin typeface="华文行楷" pitchFamily="2" charset="-122"/>
              <a:ea typeface="华文行楷" pitchFamily="2" charset="-122"/>
            </a:endParaRPr>
          </a:p>
        </p:txBody>
      </p:sp>
      <p:sp>
        <p:nvSpPr>
          <p:cNvPr id="139274" name="文本框 139273"/>
          <p:cNvSpPr txBox="1"/>
          <p:nvPr/>
        </p:nvSpPr>
        <p:spPr>
          <a:xfrm>
            <a:off x="2268538" y="3068638"/>
            <a:ext cx="6119812" cy="579437"/>
          </a:xfrm>
          <a:prstGeom prst="rect">
            <a:avLst/>
          </a:prstGeom>
          <a:noFill/>
          <a:ln w="9525">
            <a:noFill/>
          </a:ln>
        </p:spPr>
        <p:txBody>
          <a:bodyPr>
            <a:spAutoFit/>
          </a:bodyPr>
          <a:p>
            <a:pPr>
              <a:spcBef>
                <a:spcPct val="50000"/>
              </a:spcBef>
            </a:pPr>
            <a:r>
              <a:rPr lang="zh-CN" altLang="en-US" sz="3200" b="1" dirty="0">
                <a:solidFill>
                  <a:srgbClr val="0000FF"/>
                </a:solidFill>
                <a:latin typeface="华文新魏" pitchFamily="2" charset="-122"/>
                <a:ea typeface="华文新魏" pitchFamily="2" charset="-122"/>
              </a:rPr>
              <a:t>高处作业吊篮的特点及用途</a:t>
            </a:r>
            <a:endParaRPr lang="zh-CN" altLang="en-US" sz="3200" b="1" dirty="0">
              <a:solidFill>
                <a:srgbClr val="0000FF"/>
              </a:solidFill>
              <a:latin typeface="华文新魏" pitchFamily="2" charset="-122"/>
              <a:ea typeface="华文新魏" pitchFamily="2" charset="-122"/>
            </a:endParaRPr>
          </a:p>
        </p:txBody>
      </p:sp>
      <p:sp>
        <p:nvSpPr>
          <p:cNvPr id="139275" name="文本框 139274"/>
          <p:cNvSpPr txBox="1"/>
          <p:nvPr/>
        </p:nvSpPr>
        <p:spPr>
          <a:xfrm>
            <a:off x="2555875" y="4941888"/>
            <a:ext cx="6119813" cy="579437"/>
          </a:xfrm>
          <a:prstGeom prst="rect">
            <a:avLst/>
          </a:prstGeom>
          <a:noFill/>
          <a:ln w="9525">
            <a:noFill/>
          </a:ln>
        </p:spPr>
        <p:txBody>
          <a:bodyPr>
            <a:spAutoFit/>
          </a:bodyPr>
          <a:p>
            <a:pPr>
              <a:spcBef>
                <a:spcPct val="50000"/>
              </a:spcBef>
            </a:pPr>
            <a:r>
              <a:rPr lang="zh-CN" altLang="en-US" sz="3200" b="1" dirty="0">
                <a:solidFill>
                  <a:srgbClr val="0000FF"/>
                </a:solidFill>
                <a:latin typeface="华文新魏" pitchFamily="2" charset="-122"/>
                <a:ea typeface="华文新魏" pitchFamily="2" charset="-122"/>
              </a:rPr>
              <a:t>高处作业吊篮的类型及组成</a:t>
            </a:r>
            <a:endParaRPr lang="zh-CN" altLang="en-US" sz="3200" b="1" dirty="0">
              <a:solidFill>
                <a:srgbClr val="0000FF"/>
              </a:solidFill>
              <a:latin typeface="华文新魏" pitchFamily="2" charset="-122"/>
              <a:ea typeface="华文新魏" pitchFamily="2" charset="-122"/>
            </a:endParaRPr>
          </a:p>
        </p:txBody>
      </p:sp>
      <p:pic>
        <p:nvPicPr>
          <p:cNvPr id="139280" name="图片 139279" descr="diamond"/>
          <p:cNvPicPr>
            <a:picLocks noChangeAspect="1"/>
          </p:cNvPicPr>
          <p:nvPr/>
        </p:nvPicPr>
        <p:blipFill>
          <a:blip r:embed="rId1"/>
          <a:stretch>
            <a:fillRect/>
          </a:stretch>
        </p:blipFill>
        <p:spPr>
          <a:xfrm>
            <a:off x="1547813" y="2924175"/>
            <a:ext cx="792162" cy="792163"/>
          </a:xfrm>
          <a:prstGeom prst="rect">
            <a:avLst/>
          </a:prstGeom>
          <a:noFill/>
          <a:ln w="9525">
            <a:noFill/>
          </a:ln>
        </p:spPr>
      </p:pic>
      <p:pic>
        <p:nvPicPr>
          <p:cNvPr id="139281" name="图片 139280" descr="diamond"/>
          <p:cNvPicPr>
            <a:picLocks noChangeAspect="1"/>
          </p:cNvPicPr>
          <p:nvPr/>
        </p:nvPicPr>
        <p:blipFill>
          <a:blip r:embed="rId1"/>
          <a:stretch>
            <a:fillRect/>
          </a:stretch>
        </p:blipFill>
        <p:spPr>
          <a:xfrm>
            <a:off x="1836738" y="4941888"/>
            <a:ext cx="719137" cy="719137"/>
          </a:xfrm>
          <a:prstGeom prst="rect">
            <a:avLst/>
          </a:prstGeom>
          <a:noFill/>
          <a:ln w="9525">
            <a:noFill/>
          </a:ln>
        </p:spPr>
      </p:pic>
      <p:pic>
        <p:nvPicPr>
          <p:cNvPr id="139282" name="图片 139281" descr="155"/>
          <p:cNvPicPr>
            <a:picLocks noChangeAspect="1"/>
          </p:cNvPicPr>
          <p:nvPr/>
        </p:nvPicPr>
        <p:blipFill>
          <a:blip r:embed="rId2">
            <a:clrChange>
              <a:clrFrom>
                <a:srgbClr val="FCFBFC"/>
              </a:clrFrom>
              <a:clrTo>
                <a:srgbClr val="FCFBFC">
                  <a:alpha val="0"/>
                </a:srgbClr>
              </a:clrTo>
            </a:clrChange>
          </a:blip>
          <a:stretch>
            <a:fillRect/>
          </a:stretch>
        </p:blipFill>
        <p:spPr>
          <a:xfrm>
            <a:off x="3336925" y="6019800"/>
            <a:ext cx="2468563" cy="331788"/>
          </a:xfrm>
          <a:prstGeom prst="rect">
            <a:avLst/>
          </a:prstGeom>
          <a:noFill/>
          <a:ln w="9525">
            <a:noFill/>
          </a:ln>
        </p:spPr>
      </p:pic>
      <p:pic>
        <p:nvPicPr>
          <p:cNvPr id="139283" name="图片 139282" descr="155"/>
          <p:cNvPicPr>
            <a:picLocks noChangeAspect="1"/>
          </p:cNvPicPr>
          <p:nvPr/>
        </p:nvPicPr>
        <p:blipFill>
          <a:blip r:embed="rId2">
            <a:clrChange>
              <a:clrFrom>
                <a:srgbClr val="FCFBFC"/>
              </a:clrFrom>
              <a:clrTo>
                <a:srgbClr val="FCFBFC">
                  <a:alpha val="0"/>
                </a:srgbClr>
              </a:clrTo>
            </a:clrChange>
          </a:blip>
          <a:stretch>
            <a:fillRect/>
          </a:stretch>
        </p:blipFill>
        <p:spPr>
          <a:xfrm>
            <a:off x="762000" y="6019800"/>
            <a:ext cx="2468563" cy="331788"/>
          </a:xfrm>
          <a:prstGeom prst="rect">
            <a:avLst/>
          </a:prstGeom>
          <a:noFill/>
          <a:ln w="9525">
            <a:noFill/>
          </a:ln>
        </p:spPr>
      </p:pic>
      <p:pic>
        <p:nvPicPr>
          <p:cNvPr id="139284" name="图片 139283" descr="155"/>
          <p:cNvPicPr>
            <a:picLocks noChangeAspect="1"/>
          </p:cNvPicPr>
          <p:nvPr/>
        </p:nvPicPr>
        <p:blipFill>
          <a:blip r:embed="rId2">
            <a:clrChange>
              <a:clrFrom>
                <a:srgbClr val="FCFBFC"/>
              </a:clrFrom>
              <a:clrTo>
                <a:srgbClr val="FCFBFC">
                  <a:alpha val="0"/>
                </a:srgbClr>
              </a:clrTo>
            </a:clrChange>
          </a:blip>
          <a:stretch>
            <a:fillRect/>
          </a:stretch>
        </p:blipFill>
        <p:spPr>
          <a:xfrm>
            <a:off x="5943600" y="6019800"/>
            <a:ext cx="2468563" cy="331788"/>
          </a:xfrm>
          <a:prstGeom prst="rect">
            <a:avLst/>
          </a:prstGeom>
          <a:noFill/>
          <a:ln w="9525">
            <a:noFill/>
          </a:ln>
        </p:spPr>
      </p:pic>
      <p:sp>
        <p:nvSpPr>
          <p:cNvPr id="139285" name="文本框 139284"/>
          <p:cNvSpPr txBox="1"/>
          <p:nvPr/>
        </p:nvSpPr>
        <p:spPr>
          <a:xfrm>
            <a:off x="2411413" y="3933825"/>
            <a:ext cx="6119812" cy="579438"/>
          </a:xfrm>
          <a:prstGeom prst="rect">
            <a:avLst/>
          </a:prstGeom>
          <a:noFill/>
          <a:ln w="9525">
            <a:noFill/>
          </a:ln>
        </p:spPr>
        <p:txBody>
          <a:bodyPr>
            <a:spAutoFit/>
          </a:bodyPr>
          <a:p>
            <a:pPr>
              <a:spcBef>
                <a:spcPct val="50000"/>
              </a:spcBef>
            </a:pPr>
            <a:r>
              <a:rPr lang="zh-CN" altLang="en-US" sz="3200" b="1" dirty="0">
                <a:solidFill>
                  <a:srgbClr val="0000FF"/>
                </a:solidFill>
                <a:latin typeface="华文新魏" pitchFamily="2" charset="-122"/>
                <a:ea typeface="华文新魏" pitchFamily="2" charset="-122"/>
              </a:rPr>
              <a:t>高处作业吊篮的发展</a:t>
            </a:r>
            <a:endParaRPr lang="zh-CN" altLang="en-US" sz="3200" b="1" dirty="0">
              <a:solidFill>
                <a:srgbClr val="0000FF"/>
              </a:solidFill>
              <a:latin typeface="华文新魏" pitchFamily="2" charset="-122"/>
              <a:ea typeface="华文新魏" pitchFamily="2" charset="-122"/>
            </a:endParaRPr>
          </a:p>
        </p:txBody>
      </p:sp>
      <p:pic>
        <p:nvPicPr>
          <p:cNvPr id="139286" name="图片 139285" descr="diamond"/>
          <p:cNvPicPr>
            <a:picLocks noChangeAspect="1"/>
          </p:cNvPicPr>
          <p:nvPr/>
        </p:nvPicPr>
        <p:blipFill>
          <a:blip r:embed="rId1"/>
          <a:stretch>
            <a:fillRect/>
          </a:stretch>
        </p:blipFill>
        <p:spPr>
          <a:xfrm>
            <a:off x="1692275" y="3933825"/>
            <a:ext cx="719138" cy="719138"/>
          </a:xfrm>
          <a:prstGeom prst="rect">
            <a:avLst/>
          </a:prstGeom>
          <a:noFill/>
          <a:ln w="9525">
            <a:noFill/>
          </a:ln>
        </p:spPr>
      </p:pic>
    </p:spTree>
  </p:cSld>
  <p:clrMapOvr>
    <a:masterClrMapping/>
  </p:clrMapOvr>
  <p:transition>
    <p:plu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nodeType="afterEffect">
                                  <p:stCondLst>
                                    <p:cond delay="0"/>
                                  </p:stCondLst>
                                  <p:childTnLst>
                                    <p:set>
                                      <p:cBhvr>
                                        <p:cTn id="6" dur="1" fill="hold">
                                          <p:stCondLst>
                                            <p:cond delay="0"/>
                                          </p:stCondLst>
                                        </p:cTn>
                                        <p:tgtEl>
                                          <p:spTgt spid="139280"/>
                                        </p:tgtEl>
                                        <p:attrNameLst>
                                          <p:attrName>style.visibility</p:attrName>
                                        </p:attrNameLst>
                                      </p:cBhvr>
                                      <p:to>
                                        <p:strVal val="visible"/>
                                      </p:to>
                                    </p:set>
                                    <p:anim calcmode="lin" valueType="num">
                                      <p:cBhvr>
                                        <p:cTn id="7" dur="500" fill="hold"/>
                                        <p:tgtEl>
                                          <p:spTgt spid="139280"/>
                                        </p:tgtEl>
                                        <p:attrNameLst>
                                          <p:attrName>ppt_w</p:attrName>
                                        </p:attrNameLst>
                                      </p:cBhvr>
                                      <p:tavLst>
                                        <p:tav tm="0">
                                          <p:val>
                                            <p:fltVal val="0.000000"/>
                                          </p:val>
                                        </p:tav>
                                        <p:tav tm="100000">
                                          <p:val>
                                            <p:strVal val="#ppt_w"/>
                                          </p:val>
                                        </p:tav>
                                      </p:tavLst>
                                    </p:anim>
                                    <p:anim calcmode="lin" valueType="num">
                                      <p:cBhvr>
                                        <p:cTn id="8" dur="500" fill="hold"/>
                                        <p:tgtEl>
                                          <p:spTgt spid="139280"/>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39274"/>
                                        </p:tgtEl>
                                        <p:attrNameLst>
                                          <p:attrName>style.visibility</p:attrName>
                                        </p:attrNameLst>
                                      </p:cBhvr>
                                      <p:to>
                                        <p:strVal val="visible"/>
                                      </p:to>
                                    </p:set>
                                    <p:anim calcmode="lin" valueType="num">
                                      <p:cBhvr additive="base">
                                        <p:cTn id="13" dur="500" fill="hold"/>
                                        <p:tgtEl>
                                          <p:spTgt spid="139274"/>
                                        </p:tgtEl>
                                        <p:attrNameLst>
                                          <p:attrName>ppt_x</p:attrName>
                                        </p:attrNameLst>
                                      </p:cBhvr>
                                      <p:tavLst>
                                        <p:tav tm="0">
                                          <p:val>
                                            <p:strVal val="#ppt_x"/>
                                          </p:val>
                                        </p:tav>
                                        <p:tav tm="100000">
                                          <p:val>
                                            <p:strVal val="#ppt_x"/>
                                          </p:val>
                                        </p:tav>
                                      </p:tavLst>
                                    </p:anim>
                                    <p:anim calcmode="lin" valueType="num">
                                      <p:cBhvr additive="base">
                                        <p:cTn id="14" dur="500" fill="hold"/>
                                        <p:tgtEl>
                                          <p:spTgt spid="139274"/>
                                        </p:tgtEl>
                                        <p:attrNameLst>
                                          <p:attrName>ppt_y</p:attrName>
                                        </p:attrNameLst>
                                      </p:cBhvr>
                                      <p:tavLst>
                                        <p:tav tm="0">
                                          <p:val>
                                            <p:strVal val="1+#ppt_h/2"/>
                                          </p:val>
                                        </p:tav>
                                        <p:tav tm="100000">
                                          <p:val>
                                            <p:strVal val="#ppt_y"/>
                                          </p:val>
                                        </p:tav>
                                      </p:tavLst>
                                    </p:anim>
                                  </p:childTnLst>
                                </p:cTn>
                              </p:par>
                            </p:childTnLst>
                          </p:cTn>
                        </p:par>
                        <p:par>
                          <p:cTn id="15" fill="hold">
                            <p:stCondLst>
                              <p:cond delay="500"/>
                            </p:stCondLst>
                            <p:childTnLst>
                              <p:par>
                                <p:cTn id="16" presetID="17" presetClass="entr" presetSubtype="10" fill="hold" nodeType="afterEffect">
                                  <p:stCondLst>
                                    <p:cond delay="0"/>
                                  </p:stCondLst>
                                  <p:childTnLst>
                                    <p:set>
                                      <p:cBhvr>
                                        <p:cTn id="17" dur="1" fill="hold">
                                          <p:stCondLst>
                                            <p:cond delay="0"/>
                                          </p:stCondLst>
                                        </p:cTn>
                                        <p:tgtEl>
                                          <p:spTgt spid="139286"/>
                                        </p:tgtEl>
                                        <p:attrNameLst>
                                          <p:attrName>style.visibility</p:attrName>
                                        </p:attrNameLst>
                                      </p:cBhvr>
                                      <p:to>
                                        <p:strVal val="visible"/>
                                      </p:to>
                                    </p:set>
                                    <p:anim calcmode="lin" valueType="num">
                                      <p:cBhvr>
                                        <p:cTn id="18" dur="500" fill="hold"/>
                                        <p:tgtEl>
                                          <p:spTgt spid="139286"/>
                                        </p:tgtEl>
                                        <p:attrNameLst>
                                          <p:attrName>ppt_w</p:attrName>
                                        </p:attrNameLst>
                                      </p:cBhvr>
                                      <p:tavLst>
                                        <p:tav tm="0">
                                          <p:val>
                                            <p:fltVal val="0.000000"/>
                                          </p:val>
                                        </p:tav>
                                        <p:tav tm="100000">
                                          <p:val>
                                            <p:strVal val="#ppt_w"/>
                                          </p:val>
                                        </p:tav>
                                      </p:tavLst>
                                    </p:anim>
                                    <p:anim calcmode="lin" valueType="num">
                                      <p:cBhvr>
                                        <p:cTn id="19" dur="500" fill="hold"/>
                                        <p:tgtEl>
                                          <p:spTgt spid="139286"/>
                                        </p:tgtEl>
                                        <p:attrNameLst>
                                          <p:attrName>ppt_h</p:attrName>
                                        </p:attrNameLst>
                                      </p:cBhvr>
                                      <p:tavLst>
                                        <p:tav tm="0">
                                          <p:val>
                                            <p:strVal val="#ppt_h"/>
                                          </p:val>
                                        </p:tav>
                                        <p:tav tm="100000">
                                          <p:val>
                                            <p:strVal val="#ppt_h"/>
                                          </p:val>
                                        </p:tav>
                                      </p:tavLst>
                                    </p:anim>
                                  </p:childTnLst>
                                </p:cTn>
                              </p:par>
                              <p:par>
                                <p:cTn id="20" presetID="2" presetClass="entr" presetSubtype="4" fill="hold" grpId="0" nodeType="withEffect">
                                  <p:stCondLst>
                                    <p:cond delay="0"/>
                                  </p:stCondLst>
                                  <p:childTnLst>
                                    <p:set>
                                      <p:cBhvr>
                                        <p:cTn id="21" dur="1" fill="hold">
                                          <p:stCondLst>
                                            <p:cond delay="0"/>
                                          </p:stCondLst>
                                        </p:cTn>
                                        <p:tgtEl>
                                          <p:spTgt spid="139285"/>
                                        </p:tgtEl>
                                        <p:attrNameLst>
                                          <p:attrName>style.visibility</p:attrName>
                                        </p:attrNameLst>
                                      </p:cBhvr>
                                      <p:to>
                                        <p:strVal val="visible"/>
                                      </p:to>
                                    </p:set>
                                    <p:anim calcmode="lin" valueType="num">
                                      <p:cBhvr additive="base">
                                        <p:cTn id="22" dur="500" fill="hold"/>
                                        <p:tgtEl>
                                          <p:spTgt spid="139285"/>
                                        </p:tgtEl>
                                        <p:attrNameLst>
                                          <p:attrName>ppt_x</p:attrName>
                                        </p:attrNameLst>
                                      </p:cBhvr>
                                      <p:tavLst>
                                        <p:tav tm="0">
                                          <p:val>
                                            <p:strVal val="#ppt_x"/>
                                          </p:val>
                                        </p:tav>
                                        <p:tav tm="100000">
                                          <p:val>
                                            <p:strVal val="#ppt_x"/>
                                          </p:val>
                                        </p:tav>
                                      </p:tavLst>
                                    </p:anim>
                                    <p:anim calcmode="lin" valueType="num">
                                      <p:cBhvr additive="base">
                                        <p:cTn id="23" dur="500" fill="hold"/>
                                        <p:tgtEl>
                                          <p:spTgt spid="139285"/>
                                        </p:tgtEl>
                                        <p:attrNameLst>
                                          <p:attrName>ppt_y</p:attrName>
                                        </p:attrNameLst>
                                      </p:cBhvr>
                                      <p:tavLst>
                                        <p:tav tm="0">
                                          <p:val>
                                            <p:strVal val="1+#ppt_h/2"/>
                                          </p:val>
                                        </p:tav>
                                        <p:tav tm="100000">
                                          <p:val>
                                            <p:strVal val="#ppt_y"/>
                                          </p:val>
                                        </p:tav>
                                      </p:tavLst>
                                    </p:anim>
                                  </p:childTnLst>
                                </p:cTn>
                              </p:par>
                            </p:childTnLst>
                          </p:cTn>
                        </p:par>
                        <p:par>
                          <p:cTn id="24" fill="hold">
                            <p:stCondLst>
                              <p:cond delay="1000"/>
                            </p:stCondLst>
                            <p:childTnLst>
                              <p:par>
                                <p:cTn id="25" presetID="17" presetClass="entr" presetSubtype="10" fill="hold" nodeType="afterEffect">
                                  <p:stCondLst>
                                    <p:cond delay="0"/>
                                  </p:stCondLst>
                                  <p:childTnLst>
                                    <p:set>
                                      <p:cBhvr>
                                        <p:cTn id="26" dur="1" fill="hold">
                                          <p:stCondLst>
                                            <p:cond delay="0"/>
                                          </p:stCondLst>
                                        </p:cTn>
                                        <p:tgtEl>
                                          <p:spTgt spid="139281"/>
                                        </p:tgtEl>
                                        <p:attrNameLst>
                                          <p:attrName>style.visibility</p:attrName>
                                        </p:attrNameLst>
                                      </p:cBhvr>
                                      <p:to>
                                        <p:strVal val="visible"/>
                                      </p:to>
                                    </p:set>
                                    <p:anim calcmode="lin" valueType="num">
                                      <p:cBhvr>
                                        <p:cTn id="27" dur="500" fill="hold"/>
                                        <p:tgtEl>
                                          <p:spTgt spid="139281"/>
                                        </p:tgtEl>
                                        <p:attrNameLst>
                                          <p:attrName>ppt_w</p:attrName>
                                        </p:attrNameLst>
                                      </p:cBhvr>
                                      <p:tavLst>
                                        <p:tav tm="0">
                                          <p:val>
                                            <p:fltVal val="0.000000"/>
                                          </p:val>
                                        </p:tav>
                                        <p:tav tm="100000">
                                          <p:val>
                                            <p:strVal val="#ppt_w"/>
                                          </p:val>
                                        </p:tav>
                                      </p:tavLst>
                                    </p:anim>
                                    <p:anim calcmode="lin" valueType="num">
                                      <p:cBhvr>
                                        <p:cTn id="28" dur="500" fill="hold"/>
                                        <p:tgtEl>
                                          <p:spTgt spid="139281"/>
                                        </p:tgtEl>
                                        <p:attrNameLst>
                                          <p:attrName>ppt_h</p:attrName>
                                        </p:attrNameLst>
                                      </p:cBhvr>
                                      <p:tavLst>
                                        <p:tav tm="0">
                                          <p:val>
                                            <p:strVal val="#ppt_h"/>
                                          </p:val>
                                        </p:tav>
                                        <p:tav tm="100000">
                                          <p:val>
                                            <p:strVal val="#ppt_h"/>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39275"/>
                                        </p:tgtEl>
                                        <p:attrNameLst>
                                          <p:attrName>style.visibility</p:attrName>
                                        </p:attrNameLst>
                                      </p:cBhvr>
                                      <p:to>
                                        <p:strVal val="visible"/>
                                      </p:to>
                                    </p:set>
                                    <p:anim calcmode="lin" valueType="num">
                                      <p:cBhvr additive="base">
                                        <p:cTn id="31" dur="500" fill="hold"/>
                                        <p:tgtEl>
                                          <p:spTgt spid="139275"/>
                                        </p:tgtEl>
                                        <p:attrNameLst>
                                          <p:attrName>ppt_x</p:attrName>
                                        </p:attrNameLst>
                                      </p:cBhvr>
                                      <p:tavLst>
                                        <p:tav tm="0">
                                          <p:val>
                                            <p:strVal val="#ppt_x"/>
                                          </p:val>
                                        </p:tav>
                                        <p:tav tm="100000">
                                          <p:val>
                                            <p:strVal val="#ppt_x"/>
                                          </p:val>
                                        </p:tav>
                                      </p:tavLst>
                                    </p:anim>
                                    <p:anim calcmode="lin" valueType="num">
                                      <p:cBhvr additive="base">
                                        <p:cTn id="32" dur="500" fill="hold"/>
                                        <p:tgtEl>
                                          <p:spTgt spid="13927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9274" grpId="0"/>
      <p:bldP spid="139275" grpId="0"/>
      <p:bldP spid="13928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8244" name="文本框 138243"/>
          <p:cNvSpPr txBox="1"/>
          <p:nvPr/>
        </p:nvSpPr>
        <p:spPr>
          <a:xfrm>
            <a:off x="900113" y="836613"/>
            <a:ext cx="7634287" cy="579437"/>
          </a:xfrm>
          <a:prstGeom prst="rect">
            <a:avLst/>
          </a:prstGeom>
          <a:noFill/>
          <a:ln w="9525">
            <a:noFill/>
          </a:ln>
        </p:spPr>
        <p:txBody>
          <a:bodyPr>
            <a:spAutoFit/>
          </a:bodyPr>
          <a:p>
            <a:pPr>
              <a:spcBef>
                <a:spcPct val="50000"/>
              </a:spcBef>
            </a:pPr>
            <a:r>
              <a:rPr lang="en-US" altLang="zh-CN" sz="3200" b="1" dirty="0">
                <a:latin typeface="黑体" panose="02010609060101010101" pitchFamily="2" charset="-122"/>
                <a:ea typeface="黑体" panose="02010609060101010101" pitchFamily="2" charset="-122"/>
              </a:rPr>
              <a:t>     </a:t>
            </a:r>
            <a:r>
              <a:rPr lang="zh-CN" altLang="en-US" sz="3200" b="1" dirty="0">
                <a:latin typeface="黑体" panose="02010609060101010101" pitchFamily="2" charset="-122"/>
                <a:ea typeface="黑体" panose="02010609060101010101" pitchFamily="2" charset="-122"/>
              </a:rPr>
              <a:t>高处作业吊篮定义</a:t>
            </a:r>
            <a:endParaRPr lang="zh-CN" altLang="en-US" sz="3200" b="1" dirty="0">
              <a:latin typeface="黑体" panose="02010609060101010101" pitchFamily="2" charset="-122"/>
              <a:ea typeface="黑体" panose="02010609060101010101" pitchFamily="2" charset="-122"/>
            </a:endParaRPr>
          </a:p>
        </p:txBody>
      </p:sp>
      <p:sp>
        <p:nvSpPr>
          <p:cNvPr id="138249" name="文本框 138248"/>
          <p:cNvSpPr txBox="1"/>
          <p:nvPr/>
        </p:nvSpPr>
        <p:spPr>
          <a:xfrm>
            <a:off x="900113" y="1844675"/>
            <a:ext cx="7704137" cy="2428875"/>
          </a:xfrm>
          <a:prstGeom prst="rect">
            <a:avLst/>
          </a:prstGeom>
          <a:noFill/>
          <a:ln w="9525">
            <a:noFill/>
          </a:ln>
        </p:spPr>
        <p:txBody>
          <a:bodyPr>
            <a:spAutoFit/>
          </a:bodyPr>
          <a:p>
            <a:pPr>
              <a:lnSpc>
                <a:spcPct val="120000"/>
              </a:lnSpc>
              <a:spcBef>
                <a:spcPct val="50000"/>
              </a:spcBef>
            </a:pPr>
            <a:r>
              <a:rPr lang="en-US" altLang="zh-CN" sz="3200" b="1" dirty="0">
                <a:latin typeface="华文行楷" pitchFamily="2" charset="-122"/>
                <a:ea typeface="华文行楷" pitchFamily="2" charset="-122"/>
              </a:rPr>
              <a:t>      </a:t>
            </a:r>
            <a:r>
              <a:rPr lang="zh-CN" altLang="en-US" sz="3200" b="1" dirty="0">
                <a:solidFill>
                  <a:srgbClr val="0000FF"/>
                </a:solidFill>
                <a:latin typeface="华文行楷" pitchFamily="2" charset="-122"/>
                <a:ea typeface="华文行楷" pitchFamily="2" charset="-122"/>
              </a:rPr>
              <a:t>高处作业吊篮是指悬挂机构架设于建筑物或构筑物上，提升机驱动悬吊平台通过钢丝绳沿立面上下运行的一种</a:t>
            </a:r>
            <a:r>
              <a:rPr lang="zh-CN" altLang="en-US" sz="3200" b="1" dirty="0">
                <a:solidFill>
                  <a:srgbClr val="EF0D07"/>
                </a:solidFill>
                <a:latin typeface="华文行楷" pitchFamily="2" charset="-122"/>
                <a:ea typeface="华文行楷" pitchFamily="2" charset="-122"/>
              </a:rPr>
              <a:t>非常设</a:t>
            </a:r>
            <a:r>
              <a:rPr lang="zh-CN" altLang="en-US" sz="3200" b="1" dirty="0">
                <a:solidFill>
                  <a:srgbClr val="0000FF"/>
                </a:solidFill>
                <a:latin typeface="华文行楷" pitchFamily="2" charset="-122"/>
                <a:ea typeface="华文行楷" pitchFamily="2" charset="-122"/>
              </a:rPr>
              <a:t>悬挂设备。</a:t>
            </a:r>
            <a:endParaRPr lang="zh-CN" altLang="en-US" sz="3200" b="1" dirty="0">
              <a:solidFill>
                <a:srgbClr val="0000FF"/>
              </a:solidFill>
              <a:latin typeface="华文行楷" pitchFamily="2" charset="-122"/>
              <a:ea typeface="华文行楷" pitchFamily="2" charset="-122"/>
            </a:endParaRPr>
          </a:p>
        </p:txBody>
      </p:sp>
      <p:sp>
        <p:nvSpPr>
          <p:cNvPr id="138251" name="圆角矩形标注 138250"/>
          <p:cNvSpPr/>
          <p:nvPr/>
        </p:nvSpPr>
        <p:spPr>
          <a:xfrm>
            <a:off x="6732588" y="4149725"/>
            <a:ext cx="2411412" cy="1008063"/>
          </a:xfrm>
          <a:prstGeom prst="wedgeRoundRectCallout">
            <a:avLst>
              <a:gd name="adj1" fmla="val -44537"/>
              <a:gd name="adj2" fmla="val -102125"/>
              <a:gd name="adj3" fmla="val 16667"/>
            </a:avLst>
          </a:prstGeom>
          <a:solidFill>
            <a:srgbClr val="FFFF00"/>
          </a:solidFill>
          <a:ln w="9525" cap="flat" cmpd="sng">
            <a:solidFill>
              <a:schemeClr val="tx1"/>
            </a:solidFill>
            <a:prstDash val="solid"/>
            <a:miter/>
            <a:headEnd type="none" w="med" len="med"/>
            <a:tailEnd type="none" w="med" len="med"/>
          </a:ln>
        </p:spPr>
        <p:txBody>
          <a:bodyPr/>
          <a:p>
            <a:pPr algn="ctr">
              <a:lnSpc>
                <a:spcPct val="125000"/>
              </a:lnSpc>
            </a:pPr>
            <a:r>
              <a:rPr lang="zh-CN" altLang="en-US" sz="2000" b="1" dirty="0">
                <a:latin typeface="Tahoma" panose="020B0604030504040204" pitchFamily="34" charset="0"/>
              </a:rPr>
              <a:t>临时架设在建筑物或构筑物上的吊篮</a:t>
            </a:r>
            <a:r>
              <a:rPr lang="zh-CN" altLang="en-US" b="1" dirty="0">
                <a:latin typeface="Tahoma" panose="020B0604030504040204" pitchFamily="34" charset="0"/>
              </a:rPr>
              <a:t> </a:t>
            </a:r>
            <a:endParaRPr lang="zh-CN" altLang="en-US" b="1" dirty="0">
              <a:latin typeface="Tahoma" panose="020B0604030504040204" pitchFamily="34" charset="0"/>
            </a:endParaRPr>
          </a:p>
        </p:txBody>
      </p:sp>
      <p:graphicFrame>
        <p:nvGraphicFramePr>
          <p:cNvPr id="138252" name="内容占位符 138251"/>
          <p:cNvGraphicFramePr/>
          <p:nvPr>
            <p:ph idx="4294967295"/>
          </p:nvPr>
        </p:nvGraphicFramePr>
        <p:xfrm>
          <a:off x="684213" y="4221163"/>
          <a:ext cx="2592387" cy="2636837"/>
        </p:xfrm>
        <a:graphic>
          <a:graphicData uri="http://schemas.openxmlformats.org/presentationml/2006/ole">
            <mc:AlternateContent xmlns:mc="http://schemas.openxmlformats.org/markup-compatibility/2006">
              <mc:Choice xmlns:v="urn:schemas-microsoft-com:vml" Requires="v">
                <p:oleObj spid="_x0000_s3077" name="" r:id="rId1" imgW="3228975" imgH="3133725" progId="StaticDib">
                  <p:embed/>
                </p:oleObj>
              </mc:Choice>
              <mc:Fallback>
                <p:oleObj name="" r:id="rId1" imgW="3228975" imgH="3133725" progId="StaticDib">
                  <p:embed/>
                  <p:pic>
                    <p:nvPicPr>
                      <p:cNvPr id="0" name="图片 3076"/>
                      <p:cNvPicPr/>
                      <p:nvPr/>
                    </p:nvPicPr>
                    <p:blipFill>
                      <a:blip r:embed="rId2"/>
                      <a:stretch>
                        <a:fillRect/>
                      </a:stretch>
                    </p:blipFill>
                    <p:spPr>
                      <a:xfrm>
                        <a:off x="684213" y="4221163"/>
                        <a:ext cx="2592387" cy="2636837"/>
                      </a:xfrm>
                      <a:prstGeom prst="rect">
                        <a:avLst/>
                      </a:prstGeom>
                      <a:noFill/>
                      <a:ln w="38100">
                        <a:miter/>
                      </a:ln>
                    </p:spPr>
                  </p:pic>
                </p:oleObj>
              </mc:Fallback>
            </mc:AlternateContent>
          </a:graphicData>
        </a:graphic>
      </p:graphicFrame>
    </p:spTree>
  </p:cSld>
  <p:clrMapOvr>
    <a:masterClrMapping/>
  </p:clrMapOvr>
  <p:transition>
    <p:diamon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138249"/>
                                        </p:tgtEl>
                                        <p:attrNameLst>
                                          <p:attrName>style.visibility</p:attrName>
                                        </p:attrNameLst>
                                      </p:cBhvr>
                                      <p:to>
                                        <p:strVal val="visible"/>
                                      </p:to>
                                    </p:set>
                                    <p:anim calcmode="discrete" valueType="clr">
                                      <p:cBhvr override="childStyle">
                                        <p:cTn id="7" dur="80"/>
                                        <p:tgtEl>
                                          <p:spTgt spid="138249"/>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38249"/>
                                        </p:tgtEl>
                                        <p:attrNameLst>
                                          <p:attrName>fillcolor</p:attrName>
                                        </p:attrNameLst>
                                      </p:cBhvr>
                                      <p:tavLst>
                                        <p:tav tm="0">
                                          <p:val>
                                            <p:clrVal>
                                              <a:schemeClr val="accent2"/>
                                            </p:clrVal>
                                          </p:val>
                                        </p:tav>
                                        <p:tav tm="50000">
                                          <p:val>
                                            <p:clrVal>
                                              <a:schemeClr val="hlink"/>
                                            </p:clrVal>
                                          </p:val>
                                        </p:tav>
                                      </p:tavLst>
                                    </p:anim>
                                    <p:set>
                                      <p:cBhvr>
                                        <p:cTn id="9" dur="80"/>
                                        <p:tgtEl>
                                          <p:spTgt spid="138249"/>
                                        </p:tgtEl>
                                        <p:attrNameLst>
                                          <p:attrName>fill.type</p:attrName>
                                        </p:attrNameLst>
                                      </p:cBhvr>
                                      <p:to>
                                        <p:strVal val="solid"/>
                                      </p:to>
                                    </p:set>
                                  </p:childTnLst>
                                </p:cTn>
                              </p:par>
                            </p:childTnLst>
                          </p:cTn>
                        </p:par>
                        <p:par>
                          <p:cTn id="10" fill="hold">
                            <p:stCondLst>
                              <p:cond delay="2519"/>
                            </p:stCondLst>
                            <p:childTnLst>
                              <p:par>
                                <p:cTn id="11" presetID="12" presetClass="entr" presetSubtype="8" fill="hold" nodeType="afterEffect">
                                  <p:stCondLst>
                                    <p:cond delay="0"/>
                                  </p:stCondLst>
                                  <p:childTnLst>
                                    <p:set>
                                      <p:cBhvr>
                                        <p:cTn id="12" dur="1" fill="hold">
                                          <p:stCondLst>
                                            <p:cond delay="0"/>
                                          </p:stCondLst>
                                        </p:cTn>
                                        <p:tgtEl>
                                          <p:spTgt spid="138252"/>
                                        </p:tgtEl>
                                        <p:attrNameLst>
                                          <p:attrName>style.visibility</p:attrName>
                                        </p:attrNameLst>
                                      </p:cBhvr>
                                      <p:to>
                                        <p:strVal val="visible"/>
                                      </p:to>
                                    </p:set>
                                    <p:animEffect transition="in" filter="slide(fromLeft)">
                                      <p:cBhvr>
                                        <p:cTn id="13" dur="500"/>
                                        <p:tgtEl>
                                          <p:spTgt spid="138252"/>
                                        </p:tgtEl>
                                      </p:cBhvr>
                                    </p:animEffect>
                                  </p:childTnLst>
                                </p:cTn>
                              </p:par>
                            </p:childTnLst>
                          </p:cTn>
                        </p:par>
                      </p:childTnLst>
                    </p:cTn>
                  </p:par>
                  <p:par>
                    <p:cTn id="14" fill="hold">
                      <p:stCondLst>
                        <p:cond delay="indefinite"/>
                      </p:stCondLst>
                      <p:childTnLst>
                        <p:par>
                          <p:cTn id="15" fill="hold">
                            <p:stCondLst>
                              <p:cond delay="0"/>
                            </p:stCondLst>
                            <p:childTnLst>
                              <p:par>
                                <p:cTn id="16" presetID="26" presetClass="entr" presetSubtype="0" fill="hold" grpId="0" nodeType="clickEffect">
                                  <p:stCondLst>
                                    <p:cond delay="0"/>
                                  </p:stCondLst>
                                  <p:childTnLst>
                                    <p:set>
                                      <p:cBhvr>
                                        <p:cTn id="17" dur="1" fill="hold">
                                          <p:stCondLst>
                                            <p:cond delay="0"/>
                                          </p:stCondLst>
                                        </p:cTn>
                                        <p:tgtEl>
                                          <p:spTgt spid="138251"/>
                                        </p:tgtEl>
                                        <p:attrNameLst>
                                          <p:attrName>style.visibility</p:attrName>
                                        </p:attrNameLst>
                                      </p:cBhvr>
                                      <p:to>
                                        <p:strVal val="visible"/>
                                      </p:to>
                                    </p:set>
                                    <p:animEffect transition="in" filter="wipe(down)">
                                      <p:cBhvr>
                                        <p:cTn id="18" dur="580">
                                          <p:stCondLst>
                                            <p:cond delay="0"/>
                                          </p:stCondLst>
                                        </p:cTn>
                                        <p:tgtEl>
                                          <p:spTgt spid="138251"/>
                                        </p:tgtEl>
                                      </p:cBhvr>
                                    </p:animEffect>
                                    <p:anim calcmode="lin" valueType="num">
                                      <p:cBhvr>
                                        <p:cTn id="19" dur="1822" tmFilter="0,0; 0.14,0.36; 0.43,0.73; 0.71,0.91; 1.0,1.0">
                                          <p:stCondLst>
                                            <p:cond delay="0"/>
                                          </p:stCondLst>
                                        </p:cTn>
                                        <p:tgtEl>
                                          <p:spTgt spid="138251"/>
                                        </p:tgtEl>
                                        <p:attrNameLst>
                                          <p:attrName>ppt_x</p:attrName>
                                        </p:attrNameLst>
                                      </p:cBhvr>
                                      <p:tavLst>
                                        <p:tav tm="0">
                                          <p:val>
                                            <p:strVal val="#ppt_x-0.25"/>
                                          </p:val>
                                        </p:tav>
                                        <p:tav tm="100000">
                                          <p:val>
                                            <p:strVal val="#ppt_x"/>
                                          </p:val>
                                        </p:tav>
                                      </p:tavLst>
                                    </p:anim>
                                    <p:anim calcmode="lin" valueType="num">
                                      <p:cBhvr>
                                        <p:cTn id="20" dur="664" tmFilter="0.0,0.0; 0.25,0.07; 0.50,0.2; 0.75,0.467; 1.0,1.0">
                                          <p:stCondLst>
                                            <p:cond delay="0"/>
                                          </p:stCondLst>
                                        </p:cTn>
                                        <p:tgtEl>
                                          <p:spTgt spid="138251"/>
                                        </p:tgtEl>
                                        <p:attrNameLst>
                                          <p:attrName>ppt_y</p:attrName>
                                        </p:attrNameLst>
                                      </p:cBhvr>
                                      <p:tavLst>
                                        <p:tav tm="0" fmla="#ppt_y-sin(pi*$)/3">
                                          <p:val>
                                            <p:fltVal val="0.500000"/>
                                          </p:val>
                                        </p:tav>
                                        <p:tav tm="100000">
                                          <p:val>
                                            <p:fltVal val="1.000000"/>
                                          </p:val>
                                        </p:tav>
                                      </p:tavLst>
                                    </p:anim>
                                    <p:anim calcmode="lin" valueType="num">
                                      <p:cBhvr>
                                        <p:cTn id="21" dur="664" tmFilter="0, 0; 0.125,0.2665; 0.25,0.4; 0.375,0.465; 0.5,0.5;  0.625,0.535; 0.75,0.6; 0.875,0.7335; 1,1">
                                          <p:stCondLst>
                                            <p:cond delay="664"/>
                                          </p:stCondLst>
                                        </p:cTn>
                                        <p:tgtEl>
                                          <p:spTgt spid="138251"/>
                                        </p:tgtEl>
                                        <p:attrNameLst>
                                          <p:attrName>ppt_y</p:attrName>
                                        </p:attrNameLst>
                                      </p:cBhvr>
                                      <p:tavLst>
                                        <p:tav tm="0" fmla="#ppt_y-sin(pi*$)/9">
                                          <p:val>
                                            <p:fltVal val="0.000000"/>
                                          </p:val>
                                        </p:tav>
                                        <p:tav tm="100000">
                                          <p:val>
                                            <p:fltVal val="1.000000"/>
                                          </p:val>
                                        </p:tav>
                                      </p:tavLst>
                                    </p:anim>
                                    <p:anim calcmode="lin" valueType="num">
                                      <p:cBhvr>
                                        <p:cTn id="22" dur="332" tmFilter="0, 0; 0.125,0.2665; 0.25,0.4; 0.375,0.465; 0.5,0.5;  0.625,0.535; 0.75,0.6; 0.875,0.7335; 1,1">
                                          <p:stCondLst>
                                            <p:cond delay="1324"/>
                                          </p:stCondLst>
                                        </p:cTn>
                                        <p:tgtEl>
                                          <p:spTgt spid="138251"/>
                                        </p:tgtEl>
                                        <p:attrNameLst>
                                          <p:attrName>ppt_y</p:attrName>
                                        </p:attrNameLst>
                                      </p:cBhvr>
                                      <p:tavLst>
                                        <p:tav tm="0" fmla="#ppt_y-sin(pi*$)/27">
                                          <p:val>
                                            <p:fltVal val="0.000000"/>
                                          </p:val>
                                        </p:tav>
                                        <p:tav tm="100000">
                                          <p:val>
                                            <p:fltVal val="1.000000"/>
                                          </p:val>
                                        </p:tav>
                                      </p:tavLst>
                                    </p:anim>
                                    <p:anim calcmode="lin" valueType="num">
                                      <p:cBhvr>
                                        <p:cTn id="23" dur="164" tmFilter="0, 0; 0.125,0.2665; 0.25,0.4; 0.375,0.465; 0.5,0.5;  0.625,0.535; 0.75,0.6; 0.875,0.7335; 1,1">
                                          <p:stCondLst>
                                            <p:cond delay="1656"/>
                                          </p:stCondLst>
                                        </p:cTn>
                                        <p:tgtEl>
                                          <p:spTgt spid="138251"/>
                                        </p:tgtEl>
                                        <p:attrNameLst>
                                          <p:attrName>ppt_y</p:attrName>
                                        </p:attrNameLst>
                                      </p:cBhvr>
                                      <p:tavLst>
                                        <p:tav tm="0" fmla="#ppt_y-sin(pi*$)/81">
                                          <p:val>
                                            <p:fltVal val="0.000000"/>
                                          </p:val>
                                        </p:tav>
                                        <p:tav tm="100000">
                                          <p:val>
                                            <p:fltVal val="1.000000"/>
                                          </p:val>
                                        </p:tav>
                                      </p:tavLst>
                                    </p:anim>
                                    <p:animScale>
                                      <p:cBhvr>
                                        <p:cTn id="24" dur="26">
                                          <p:stCondLst>
                                            <p:cond delay="650"/>
                                          </p:stCondLst>
                                        </p:cTn>
                                        <p:tgtEl>
                                          <p:spTgt spid="138251"/>
                                        </p:tgtEl>
                                      </p:cBhvr>
                                      <p:to x="100000" y="60000"/>
                                    </p:animScale>
                                    <p:animScale>
                                      <p:cBhvr>
                                        <p:cTn id="25" dur="166" decel="50000">
                                          <p:stCondLst>
                                            <p:cond delay="676"/>
                                          </p:stCondLst>
                                        </p:cTn>
                                        <p:tgtEl>
                                          <p:spTgt spid="138251"/>
                                        </p:tgtEl>
                                      </p:cBhvr>
                                      <p:to x="100000" y="100000"/>
                                    </p:animScale>
                                    <p:animScale>
                                      <p:cBhvr>
                                        <p:cTn id="26" dur="26">
                                          <p:stCondLst>
                                            <p:cond delay="1312"/>
                                          </p:stCondLst>
                                        </p:cTn>
                                        <p:tgtEl>
                                          <p:spTgt spid="138251"/>
                                        </p:tgtEl>
                                      </p:cBhvr>
                                      <p:to x="100000" y="80000"/>
                                    </p:animScale>
                                    <p:animScale>
                                      <p:cBhvr>
                                        <p:cTn id="27" dur="166" decel="50000">
                                          <p:stCondLst>
                                            <p:cond delay="1338"/>
                                          </p:stCondLst>
                                        </p:cTn>
                                        <p:tgtEl>
                                          <p:spTgt spid="138251"/>
                                        </p:tgtEl>
                                      </p:cBhvr>
                                      <p:to x="100000" y="100000"/>
                                    </p:animScale>
                                    <p:animScale>
                                      <p:cBhvr>
                                        <p:cTn id="28" dur="26">
                                          <p:stCondLst>
                                            <p:cond delay="1642"/>
                                          </p:stCondLst>
                                        </p:cTn>
                                        <p:tgtEl>
                                          <p:spTgt spid="138251"/>
                                        </p:tgtEl>
                                      </p:cBhvr>
                                      <p:to x="100000" y="90000"/>
                                    </p:animScale>
                                    <p:animScale>
                                      <p:cBhvr>
                                        <p:cTn id="29" dur="166" decel="50000">
                                          <p:stCondLst>
                                            <p:cond delay="1668"/>
                                          </p:stCondLst>
                                        </p:cTn>
                                        <p:tgtEl>
                                          <p:spTgt spid="138251"/>
                                        </p:tgtEl>
                                      </p:cBhvr>
                                      <p:to x="100000" y="100000"/>
                                    </p:animScale>
                                    <p:animScale>
                                      <p:cBhvr>
                                        <p:cTn id="30" dur="26">
                                          <p:stCondLst>
                                            <p:cond delay="1808"/>
                                          </p:stCondLst>
                                        </p:cTn>
                                        <p:tgtEl>
                                          <p:spTgt spid="138251"/>
                                        </p:tgtEl>
                                      </p:cBhvr>
                                      <p:to x="100000" y="95000"/>
                                    </p:animScale>
                                    <p:animScale>
                                      <p:cBhvr>
                                        <p:cTn id="31" dur="166" decel="50000">
                                          <p:stCondLst>
                                            <p:cond delay="1834"/>
                                          </p:stCondLst>
                                        </p:cTn>
                                        <p:tgtEl>
                                          <p:spTgt spid="13825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8249" grpId="0"/>
      <p:bldP spid="138251"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0292" name="文本框 140291"/>
          <p:cNvSpPr txBox="1"/>
          <p:nvPr/>
        </p:nvSpPr>
        <p:spPr>
          <a:xfrm>
            <a:off x="1187450" y="836613"/>
            <a:ext cx="6192838" cy="519112"/>
          </a:xfrm>
          <a:prstGeom prst="rect">
            <a:avLst/>
          </a:prstGeom>
          <a:noFill/>
          <a:ln w="9525">
            <a:noFill/>
          </a:ln>
        </p:spPr>
        <p:txBody>
          <a:bodyPr>
            <a:spAutoFit/>
          </a:bodyPr>
          <a:p>
            <a:pPr>
              <a:spcBef>
                <a:spcPct val="50000"/>
              </a:spcBef>
            </a:pPr>
            <a:r>
              <a:rPr lang="zh-CN" altLang="en-US" sz="2800" b="1" dirty="0">
                <a:latin typeface="Tahoma" panose="020B0604030504040204" pitchFamily="34" charset="0"/>
                <a:ea typeface="黑体" panose="02010609060101010101" pitchFamily="2" charset="-122"/>
              </a:rPr>
              <a:t>第一节、高处作业吊篮的特点及用途</a:t>
            </a:r>
            <a:endParaRPr lang="zh-CN" altLang="en-US" sz="2800" b="1" dirty="0">
              <a:latin typeface="Tahoma" panose="020B0604030504040204" pitchFamily="34" charset="0"/>
              <a:ea typeface="黑体" panose="02010609060101010101" pitchFamily="2" charset="-122"/>
            </a:endParaRPr>
          </a:p>
        </p:txBody>
      </p:sp>
      <p:sp>
        <p:nvSpPr>
          <p:cNvPr id="140295" name="文本框 140294"/>
          <p:cNvSpPr txBox="1"/>
          <p:nvPr/>
        </p:nvSpPr>
        <p:spPr>
          <a:xfrm>
            <a:off x="2411413" y="2062163"/>
            <a:ext cx="5759450" cy="762000"/>
          </a:xfrm>
          <a:prstGeom prst="rect">
            <a:avLst/>
          </a:prstGeom>
          <a:noFill/>
          <a:ln w="9525">
            <a:noFill/>
          </a:ln>
        </p:spPr>
        <p:txBody>
          <a:bodyPr>
            <a:spAutoFit/>
          </a:bodyPr>
          <a:p>
            <a:pPr>
              <a:lnSpc>
                <a:spcPct val="110000"/>
              </a:lnSpc>
              <a:spcBef>
                <a:spcPct val="50000"/>
              </a:spcBef>
              <a:buClr>
                <a:srgbClr val="EF0D07"/>
              </a:buClr>
              <a:buSzPct val="80000"/>
              <a:buFont typeface="Wingdings" panose="05000000000000000000" pitchFamily="2" charset="2"/>
              <a:buChar char="Ø"/>
            </a:pPr>
            <a:r>
              <a:rPr lang="zh-CN" altLang="en-US" sz="2000" b="1" dirty="0">
                <a:solidFill>
                  <a:srgbClr val="0000FF"/>
                </a:solidFill>
                <a:latin typeface="Tahoma" panose="020B0604030504040204" pitchFamily="34" charset="0"/>
              </a:rPr>
              <a:t>对建筑物墙面和地面无承载要求，拆除后无需对墙面进行修补。</a:t>
            </a:r>
            <a:endParaRPr lang="zh-CN" altLang="en-US" sz="2000" b="1" dirty="0">
              <a:solidFill>
                <a:srgbClr val="0000FF"/>
              </a:solidFill>
              <a:latin typeface="Tahoma" panose="020B0604030504040204" pitchFamily="34" charset="0"/>
            </a:endParaRPr>
          </a:p>
        </p:txBody>
      </p:sp>
      <p:sp>
        <p:nvSpPr>
          <p:cNvPr id="140297" name="文本框 140296"/>
          <p:cNvSpPr txBox="1"/>
          <p:nvPr/>
        </p:nvSpPr>
        <p:spPr>
          <a:xfrm>
            <a:off x="2411413" y="2924175"/>
            <a:ext cx="5761037" cy="793750"/>
          </a:xfrm>
          <a:prstGeom prst="rect">
            <a:avLst/>
          </a:prstGeom>
          <a:noFill/>
          <a:ln w="9525">
            <a:noFill/>
          </a:ln>
        </p:spPr>
        <p:txBody>
          <a:bodyPr>
            <a:spAutoFit/>
          </a:bodyPr>
          <a:p>
            <a:pPr>
              <a:lnSpc>
                <a:spcPct val="115000"/>
              </a:lnSpc>
              <a:spcBef>
                <a:spcPct val="50000"/>
              </a:spcBef>
              <a:buClr>
                <a:srgbClr val="EF0D07"/>
              </a:buClr>
              <a:buSzPct val="80000"/>
              <a:buFont typeface="Wingdings" panose="05000000000000000000" pitchFamily="2" charset="2"/>
              <a:buChar char="Ø"/>
            </a:pPr>
            <a:r>
              <a:rPr lang="zh-CN" altLang="en-US" sz="2000" b="1" dirty="0">
                <a:solidFill>
                  <a:srgbClr val="0000FF"/>
                </a:solidFill>
                <a:latin typeface="Tahoma" panose="020B0604030504040204" pitchFamily="34" charset="0"/>
              </a:rPr>
              <a:t>适用于施工人员就位安装和暂时堆放必要的工具及少量的材料。</a:t>
            </a:r>
            <a:endParaRPr lang="zh-CN" altLang="en-US" sz="2000" b="1" dirty="0">
              <a:solidFill>
                <a:srgbClr val="0000FF"/>
              </a:solidFill>
              <a:latin typeface="Tahoma" panose="020B0604030504040204" pitchFamily="34" charset="0"/>
            </a:endParaRPr>
          </a:p>
        </p:txBody>
      </p:sp>
      <p:sp>
        <p:nvSpPr>
          <p:cNvPr id="140298" name="文本框 140297"/>
          <p:cNvSpPr txBox="1"/>
          <p:nvPr/>
        </p:nvSpPr>
        <p:spPr>
          <a:xfrm>
            <a:off x="2411413" y="3717925"/>
            <a:ext cx="4824412" cy="442913"/>
          </a:xfrm>
          <a:prstGeom prst="rect">
            <a:avLst/>
          </a:prstGeom>
          <a:noFill/>
          <a:ln w="9525">
            <a:noFill/>
          </a:ln>
        </p:spPr>
        <p:txBody>
          <a:bodyPr>
            <a:spAutoFit/>
          </a:bodyPr>
          <a:p>
            <a:pPr>
              <a:lnSpc>
                <a:spcPct val="115000"/>
              </a:lnSpc>
              <a:spcBef>
                <a:spcPct val="50000"/>
              </a:spcBef>
              <a:buClr>
                <a:srgbClr val="EF0D07"/>
              </a:buClr>
              <a:buSzPct val="80000"/>
              <a:buFont typeface="Wingdings" panose="05000000000000000000" pitchFamily="2" charset="2"/>
              <a:buChar char="Ø"/>
            </a:pPr>
            <a:r>
              <a:rPr lang="zh-CN" altLang="en-US" sz="2000" b="1" dirty="0">
                <a:solidFill>
                  <a:srgbClr val="0000FF"/>
                </a:solidFill>
                <a:latin typeface="Tahoma" panose="020B0604030504040204" pitchFamily="34" charset="0"/>
              </a:rPr>
              <a:t>架设方便，省时省力，施工成本较低。</a:t>
            </a:r>
            <a:endParaRPr lang="zh-CN" altLang="en-US" sz="2000" b="1" dirty="0">
              <a:solidFill>
                <a:srgbClr val="0000FF"/>
              </a:solidFill>
              <a:latin typeface="Tahoma" panose="020B0604030504040204" pitchFamily="34" charset="0"/>
            </a:endParaRPr>
          </a:p>
        </p:txBody>
      </p:sp>
      <p:sp>
        <p:nvSpPr>
          <p:cNvPr id="140299" name="文本框 140298"/>
          <p:cNvSpPr txBox="1"/>
          <p:nvPr/>
        </p:nvSpPr>
        <p:spPr>
          <a:xfrm>
            <a:off x="2411413" y="4264025"/>
            <a:ext cx="3600450" cy="442913"/>
          </a:xfrm>
          <a:prstGeom prst="rect">
            <a:avLst/>
          </a:prstGeom>
          <a:noFill/>
          <a:ln w="9525">
            <a:noFill/>
          </a:ln>
        </p:spPr>
        <p:txBody>
          <a:bodyPr>
            <a:spAutoFit/>
          </a:bodyPr>
          <a:p>
            <a:pPr>
              <a:lnSpc>
                <a:spcPct val="115000"/>
              </a:lnSpc>
              <a:spcBef>
                <a:spcPct val="50000"/>
              </a:spcBef>
              <a:buClr>
                <a:srgbClr val="EF0D07"/>
              </a:buClr>
              <a:buSzPct val="80000"/>
              <a:buFont typeface="Wingdings" panose="05000000000000000000" pitchFamily="2" charset="2"/>
              <a:buChar char="Ø"/>
            </a:pPr>
            <a:r>
              <a:rPr lang="zh-CN" altLang="en-US" sz="2000" b="1" dirty="0">
                <a:solidFill>
                  <a:srgbClr val="0000FF"/>
                </a:solidFill>
                <a:latin typeface="Tahoma" panose="020B0604030504040204" pitchFamily="34" charset="0"/>
              </a:rPr>
              <a:t>也能用于倾斜的立面或曲面。</a:t>
            </a:r>
            <a:endParaRPr lang="zh-CN" altLang="en-US" sz="2000" b="1" dirty="0">
              <a:solidFill>
                <a:srgbClr val="0000FF"/>
              </a:solidFill>
              <a:latin typeface="Tahoma" panose="020B0604030504040204" pitchFamily="34" charset="0"/>
            </a:endParaRPr>
          </a:p>
        </p:txBody>
      </p:sp>
      <p:sp>
        <p:nvSpPr>
          <p:cNvPr id="140300" name="文本框 140299"/>
          <p:cNvSpPr txBox="1"/>
          <p:nvPr/>
        </p:nvSpPr>
        <p:spPr>
          <a:xfrm>
            <a:off x="2411413" y="4868863"/>
            <a:ext cx="3744912" cy="442912"/>
          </a:xfrm>
          <a:prstGeom prst="rect">
            <a:avLst/>
          </a:prstGeom>
          <a:noFill/>
          <a:ln w="9525">
            <a:noFill/>
          </a:ln>
        </p:spPr>
        <p:txBody>
          <a:bodyPr>
            <a:spAutoFit/>
          </a:bodyPr>
          <a:p>
            <a:pPr>
              <a:lnSpc>
                <a:spcPct val="115000"/>
              </a:lnSpc>
              <a:spcBef>
                <a:spcPct val="50000"/>
              </a:spcBef>
              <a:buClr>
                <a:srgbClr val="EF0D07"/>
              </a:buClr>
              <a:buSzPct val="80000"/>
              <a:buFont typeface="Wingdings" panose="05000000000000000000" pitchFamily="2" charset="2"/>
              <a:buChar char="Ø"/>
            </a:pPr>
            <a:r>
              <a:rPr lang="zh-CN" altLang="en-US" sz="2000" b="1" dirty="0">
                <a:solidFill>
                  <a:srgbClr val="0000FF"/>
                </a:solidFill>
                <a:latin typeface="Tahoma" panose="020B0604030504040204" pitchFamily="34" charset="0"/>
              </a:rPr>
              <a:t>平台的稳定性比较差</a:t>
            </a:r>
            <a:endParaRPr lang="zh-CN" altLang="en-US" sz="2000" b="1" dirty="0">
              <a:solidFill>
                <a:srgbClr val="0000FF"/>
              </a:solidFill>
              <a:latin typeface="Tahoma" panose="020B0604030504040204" pitchFamily="34" charset="0"/>
            </a:endParaRPr>
          </a:p>
        </p:txBody>
      </p:sp>
      <p:sp>
        <p:nvSpPr>
          <p:cNvPr id="140306" name="竖卷形 140305"/>
          <p:cNvSpPr/>
          <p:nvPr/>
        </p:nvSpPr>
        <p:spPr>
          <a:xfrm>
            <a:off x="755650" y="2205038"/>
            <a:ext cx="1152525" cy="3167062"/>
          </a:xfrm>
          <a:prstGeom prst="verticalScroll">
            <a:avLst>
              <a:gd name="adj" fmla="val 12500"/>
            </a:avLst>
          </a:prstGeom>
          <a:solidFill>
            <a:srgbClr val="FFFF00"/>
          </a:solidFill>
          <a:ln w="9525" cap="flat" cmpd="sng">
            <a:solidFill>
              <a:schemeClr val="tx1"/>
            </a:solidFill>
            <a:prstDash val="solid"/>
            <a:headEnd type="none" w="med" len="med"/>
            <a:tailEnd type="none" w="med" len="med"/>
          </a:ln>
        </p:spPr>
        <p:txBody>
          <a:bodyPr vert="eaVert" wrap="none" anchor="ctr" anchorCtr="0"/>
          <a:p>
            <a:pPr algn="ctr"/>
            <a:r>
              <a:rPr lang="zh-CN" altLang="en-US" sz="2400" b="1" dirty="0">
                <a:latin typeface="Tahoma" panose="020B0604030504040204" pitchFamily="34" charset="0"/>
                <a:ea typeface="黑体" panose="02010609060101010101" pitchFamily="2" charset="-122"/>
              </a:rPr>
              <a:t>高处作业吊篮的特点</a:t>
            </a:r>
            <a:endParaRPr lang="zh-CN" altLang="en-US" sz="2400" b="1" dirty="0">
              <a:latin typeface="Tahoma" panose="020B0604030504040204" pitchFamily="34" charset="0"/>
              <a:ea typeface="黑体" panose="02010609060101010101" pitchFamily="2" charset="-122"/>
            </a:endParaRPr>
          </a:p>
        </p:txBody>
      </p:sp>
      <p:pic>
        <p:nvPicPr>
          <p:cNvPr id="140307" name="图片 140306" descr="j0212061"/>
          <p:cNvPicPr>
            <a:picLocks noChangeAspect="1"/>
          </p:cNvPicPr>
          <p:nvPr/>
        </p:nvPicPr>
        <p:blipFill>
          <a:blip r:embed="rId1">
            <a:clrChange>
              <a:clrFrom>
                <a:srgbClr val="000000"/>
              </a:clrFrom>
              <a:clrTo>
                <a:srgbClr val="000099"/>
              </a:clrTo>
            </a:clrChange>
            <a:clrChange>
              <a:clrFrom>
                <a:srgbClr val="AD5B5B"/>
              </a:clrFrom>
              <a:clrTo>
                <a:srgbClr val="DB9BC1"/>
              </a:clrTo>
            </a:clrChange>
            <a:clrChange>
              <a:clrFrom>
                <a:srgbClr val="BC7226"/>
              </a:clrFrom>
              <a:clrTo>
                <a:srgbClr val="800080"/>
              </a:clrTo>
            </a:clrChange>
          </a:blip>
          <a:stretch>
            <a:fillRect/>
          </a:stretch>
        </p:blipFill>
        <p:spPr>
          <a:xfrm>
            <a:off x="7164388" y="5483225"/>
            <a:ext cx="1676400" cy="1374775"/>
          </a:xfrm>
          <a:prstGeom prst="rect">
            <a:avLst/>
          </a:prstGeom>
          <a:noFill/>
          <a:ln w="9525">
            <a:noFill/>
          </a:ln>
        </p:spPr>
      </p:pic>
    </p:spTree>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140306"/>
                                        </p:tgtEl>
                                        <p:attrNameLst>
                                          <p:attrName>style.visibility</p:attrName>
                                        </p:attrNameLst>
                                      </p:cBhvr>
                                      <p:to>
                                        <p:strVal val="visible"/>
                                      </p:to>
                                    </p:set>
                                    <p:anim calcmode="lin" valueType="num">
                                      <p:cBhvr>
                                        <p:cTn id="7" dur="1000" fill="hold"/>
                                        <p:tgtEl>
                                          <p:spTgt spid="140306"/>
                                        </p:tgtEl>
                                        <p:attrNameLst>
                                          <p:attrName>ppt_x</p:attrName>
                                        </p:attrNameLst>
                                      </p:cBhvr>
                                      <p:tavLst>
                                        <p:tav tm="0">
                                          <p:val>
                                            <p:strVal val="#ppt_x-.2"/>
                                          </p:val>
                                        </p:tav>
                                        <p:tav tm="100000">
                                          <p:val>
                                            <p:strVal val="#ppt_x"/>
                                          </p:val>
                                        </p:tav>
                                      </p:tavLst>
                                    </p:anim>
                                    <p:anim calcmode="lin" valueType="num">
                                      <p:cBhvr>
                                        <p:cTn id="8" dur="1000" fill="hold"/>
                                        <p:tgtEl>
                                          <p:spTgt spid="140306"/>
                                        </p:tgtEl>
                                        <p:attrNameLst>
                                          <p:attrName>ppt_y</p:attrName>
                                        </p:attrNameLst>
                                      </p:cBhvr>
                                      <p:tavLst>
                                        <p:tav tm="0">
                                          <p:val>
                                            <p:strVal val="#ppt_y"/>
                                          </p:val>
                                        </p:tav>
                                        <p:tav tm="100000">
                                          <p:val>
                                            <p:strVal val="#ppt_y"/>
                                          </p:val>
                                        </p:tav>
                                      </p:tavLst>
                                    </p:anim>
                                    <p:animEffect transition="in" filter="wipe(right)" prLst="gradientSize: 0.1">
                                      <p:cBhvr>
                                        <p:cTn id="9" dur="1000"/>
                                        <p:tgtEl>
                                          <p:spTgt spid="140306"/>
                                        </p:tgtEl>
                                      </p:cBhvr>
                                    </p:animEffect>
                                  </p:childTnLst>
                                </p:cTn>
                              </p:par>
                            </p:childTnLst>
                          </p:cTn>
                        </p:par>
                      </p:childTnLst>
                    </p:cTn>
                  </p:par>
                  <p:par>
                    <p:cTn id="10" fill="hold">
                      <p:stCondLst>
                        <p:cond delay="indefinite"/>
                      </p:stCondLst>
                      <p:childTnLst>
                        <p:par>
                          <p:cTn id="11" fill="hold">
                            <p:stCondLst>
                              <p:cond delay="0"/>
                            </p:stCondLst>
                            <p:childTnLst>
                              <p:par>
                                <p:cTn id="12" presetID="12" presetClass="entr" presetSubtype="4" fill="hold" grpId="0" nodeType="clickEffect">
                                  <p:stCondLst>
                                    <p:cond delay="0"/>
                                  </p:stCondLst>
                                  <p:childTnLst>
                                    <p:set>
                                      <p:cBhvr>
                                        <p:cTn id="13" dur="1" fill="hold">
                                          <p:stCondLst>
                                            <p:cond delay="0"/>
                                          </p:stCondLst>
                                        </p:cTn>
                                        <p:tgtEl>
                                          <p:spTgt spid="140295"/>
                                        </p:tgtEl>
                                        <p:attrNameLst>
                                          <p:attrName>style.visibility</p:attrName>
                                        </p:attrNameLst>
                                      </p:cBhvr>
                                      <p:to>
                                        <p:strVal val="visible"/>
                                      </p:to>
                                    </p:set>
                                    <p:animEffect transition="in" filter="slide(fromBottom)">
                                      <p:cBhvr>
                                        <p:cTn id="14" dur="500"/>
                                        <p:tgtEl>
                                          <p:spTgt spid="140295"/>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40297"/>
                                        </p:tgtEl>
                                        <p:attrNameLst>
                                          <p:attrName>style.visibility</p:attrName>
                                        </p:attrNameLst>
                                      </p:cBhvr>
                                      <p:to>
                                        <p:strVal val="visible"/>
                                      </p:to>
                                    </p:set>
                                    <p:anim calcmode="lin" valueType="num">
                                      <p:cBhvr additive="base">
                                        <p:cTn id="19" dur="500" fill="hold"/>
                                        <p:tgtEl>
                                          <p:spTgt spid="140297"/>
                                        </p:tgtEl>
                                        <p:attrNameLst>
                                          <p:attrName>ppt_x</p:attrName>
                                        </p:attrNameLst>
                                      </p:cBhvr>
                                      <p:tavLst>
                                        <p:tav tm="0">
                                          <p:val>
                                            <p:strVal val="#ppt_x"/>
                                          </p:val>
                                        </p:tav>
                                        <p:tav tm="100000">
                                          <p:val>
                                            <p:strVal val="#ppt_x"/>
                                          </p:val>
                                        </p:tav>
                                      </p:tavLst>
                                    </p:anim>
                                    <p:anim calcmode="lin" valueType="num">
                                      <p:cBhvr additive="base">
                                        <p:cTn id="20" dur="500" fill="hold"/>
                                        <p:tgtEl>
                                          <p:spTgt spid="14029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40298"/>
                                        </p:tgtEl>
                                        <p:attrNameLst>
                                          <p:attrName>style.visibility</p:attrName>
                                        </p:attrNameLst>
                                      </p:cBhvr>
                                      <p:to>
                                        <p:strVal val="visible"/>
                                      </p:to>
                                    </p:set>
                                    <p:anim calcmode="lin" valueType="num">
                                      <p:cBhvr additive="base">
                                        <p:cTn id="25" dur="500" fill="hold"/>
                                        <p:tgtEl>
                                          <p:spTgt spid="140298"/>
                                        </p:tgtEl>
                                        <p:attrNameLst>
                                          <p:attrName>ppt_x</p:attrName>
                                        </p:attrNameLst>
                                      </p:cBhvr>
                                      <p:tavLst>
                                        <p:tav tm="0">
                                          <p:val>
                                            <p:strVal val="#ppt_x"/>
                                          </p:val>
                                        </p:tav>
                                        <p:tav tm="100000">
                                          <p:val>
                                            <p:strVal val="#ppt_x"/>
                                          </p:val>
                                        </p:tav>
                                      </p:tavLst>
                                    </p:anim>
                                    <p:anim calcmode="lin" valueType="num">
                                      <p:cBhvr additive="base">
                                        <p:cTn id="26" dur="500" fill="hold"/>
                                        <p:tgtEl>
                                          <p:spTgt spid="140298"/>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40299"/>
                                        </p:tgtEl>
                                        <p:attrNameLst>
                                          <p:attrName>style.visibility</p:attrName>
                                        </p:attrNameLst>
                                      </p:cBhvr>
                                      <p:to>
                                        <p:strVal val="visible"/>
                                      </p:to>
                                    </p:set>
                                    <p:anim calcmode="lin" valueType="num">
                                      <p:cBhvr additive="base">
                                        <p:cTn id="31" dur="500" fill="hold"/>
                                        <p:tgtEl>
                                          <p:spTgt spid="140299"/>
                                        </p:tgtEl>
                                        <p:attrNameLst>
                                          <p:attrName>ppt_x</p:attrName>
                                        </p:attrNameLst>
                                      </p:cBhvr>
                                      <p:tavLst>
                                        <p:tav tm="0">
                                          <p:val>
                                            <p:strVal val="#ppt_x"/>
                                          </p:val>
                                        </p:tav>
                                        <p:tav tm="100000">
                                          <p:val>
                                            <p:strVal val="#ppt_x"/>
                                          </p:val>
                                        </p:tav>
                                      </p:tavLst>
                                    </p:anim>
                                    <p:anim calcmode="lin" valueType="num">
                                      <p:cBhvr additive="base">
                                        <p:cTn id="32" dur="500" fill="hold"/>
                                        <p:tgtEl>
                                          <p:spTgt spid="140299"/>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40300"/>
                                        </p:tgtEl>
                                        <p:attrNameLst>
                                          <p:attrName>style.visibility</p:attrName>
                                        </p:attrNameLst>
                                      </p:cBhvr>
                                      <p:to>
                                        <p:strVal val="visible"/>
                                      </p:to>
                                    </p:set>
                                    <p:anim calcmode="lin" valueType="num">
                                      <p:cBhvr additive="base">
                                        <p:cTn id="37" dur="500" fill="hold"/>
                                        <p:tgtEl>
                                          <p:spTgt spid="140300"/>
                                        </p:tgtEl>
                                        <p:attrNameLst>
                                          <p:attrName>ppt_x</p:attrName>
                                        </p:attrNameLst>
                                      </p:cBhvr>
                                      <p:tavLst>
                                        <p:tav tm="0">
                                          <p:val>
                                            <p:strVal val="#ppt_x"/>
                                          </p:val>
                                        </p:tav>
                                        <p:tav tm="100000">
                                          <p:val>
                                            <p:strVal val="#ppt_x"/>
                                          </p:val>
                                        </p:tav>
                                      </p:tavLst>
                                    </p:anim>
                                    <p:anim calcmode="lin" valueType="num">
                                      <p:cBhvr additive="base">
                                        <p:cTn id="38" dur="500" fill="hold"/>
                                        <p:tgtEl>
                                          <p:spTgt spid="14030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0295" grpId="0"/>
      <p:bldP spid="140297" grpId="0"/>
      <p:bldP spid="140298" grpId="0"/>
      <p:bldP spid="140299" grpId="0"/>
      <p:bldP spid="140300" grpId="0"/>
      <p:bldP spid="14030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4388" name="文本框 144387"/>
          <p:cNvSpPr txBox="1"/>
          <p:nvPr/>
        </p:nvSpPr>
        <p:spPr>
          <a:xfrm>
            <a:off x="1331913" y="908050"/>
            <a:ext cx="6408737" cy="519113"/>
          </a:xfrm>
          <a:prstGeom prst="rect">
            <a:avLst/>
          </a:prstGeom>
          <a:noFill/>
          <a:ln w="9525">
            <a:noFill/>
          </a:ln>
        </p:spPr>
        <p:txBody>
          <a:bodyPr>
            <a:spAutoFit/>
          </a:bodyPr>
          <a:p>
            <a:pPr>
              <a:spcBef>
                <a:spcPct val="50000"/>
              </a:spcBef>
            </a:pPr>
            <a:r>
              <a:rPr lang="zh-CN" altLang="en-US" sz="2800" b="1" dirty="0">
                <a:latin typeface="Tahoma" panose="020B0604030504040204" pitchFamily="34" charset="0"/>
                <a:ea typeface="黑体" panose="02010609060101010101" pitchFamily="2" charset="-122"/>
              </a:rPr>
              <a:t>第一节、高处作业吊篮的特点及用途</a:t>
            </a:r>
            <a:endParaRPr lang="zh-CN" altLang="en-US" sz="2800" b="1" dirty="0">
              <a:latin typeface="Tahoma" panose="020B0604030504040204" pitchFamily="34" charset="0"/>
              <a:ea typeface="黑体" panose="02010609060101010101" pitchFamily="2" charset="-122"/>
            </a:endParaRPr>
          </a:p>
        </p:txBody>
      </p:sp>
      <p:pic>
        <p:nvPicPr>
          <p:cNvPr id="144390" name="图片 144389" descr="6"/>
          <p:cNvPicPr>
            <a:picLocks noChangeAspect="1"/>
          </p:cNvPicPr>
          <p:nvPr/>
        </p:nvPicPr>
        <p:blipFill>
          <a:blip r:embed="rId1"/>
          <a:stretch>
            <a:fillRect/>
          </a:stretch>
        </p:blipFill>
        <p:spPr>
          <a:xfrm>
            <a:off x="6910388" y="5532438"/>
            <a:ext cx="2233612" cy="1325562"/>
          </a:xfrm>
          <a:prstGeom prst="rect">
            <a:avLst/>
          </a:prstGeom>
          <a:noFill/>
          <a:ln w="9525">
            <a:noFill/>
          </a:ln>
        </p:spPr>
      </p:pic>
      <p:sp>
        <p:nvSpPr>
          <p:cNvPr id="144392" name="竖卷形 144391"/>
          <p:cNvSpPr/>
          <p:nvPr/>
        </p:nvSpPr>
        <p:spPr>
          <a:xfrm>
            <a:off x="468313" y="2492375"/>
            <a:ext cx="1512887" cy="3311525"/>
          </a:xfrm>
          <a:prstGeom prst="verticalScroll">
            <a:avLst>
              <a:gd name="adj" fmla="val 12500"/>
            </a:avLst>
          </a:prstGeom>
          <a:solidFill>
            <a:srgbClr val="FFFF00"/>
          </a:solidFill>
          <a:ln w="9525" cap="flat" cmpd="sng">
            <a:solidFill>
              <a:schemeClr val="tx1"/>
            </a:solidFill>
            <a:prstDash val="solid"/>
            <a:headEnd type="none" w="med" len="med"/>
            <a:tailEnd type="none" w="med" len="med"/>
          </a:ln>
        </p:spPr>
        <p:txBody>
          <a:bodyPr vert="eaVert" wrap="none" anchor="ctr" anchorCtr="0"/>
          <a:p>
            <a:pPr algn="ctr"/>
            <a:r>
              <a:rPr lang="zh-CN" altLang="en-US" sz="2800" b="1" dirty="0">
                <a:latin typeface="黑体" panose="02010609060101010101" pitchFamily="2" charset="-122"/>
                <a:ea typeface="黑体" panose="02010609060101010101" pitchFamily="2" charset="-122"/>
              </a:rPr>
              <a:t>主  要  用  途</a:t>
            </a:r>
            <a:endParaRPr lang="zh-CN" altLang="en-US" sz="2800" b="1" dirty="0">
              <a:latin typeface="黑体" panose="02010609060101010101" pitchFamily="2" charset="-122"/>
              <a:ea typeface="黑体" panose="02010609060101010101" pitchFamily="2" charset="-122"/>
            </a:endParaRPr>
          </a:p>
        </p:txBody>
      </p:sp>
      <p:grpSp>
        <p:nvGrpSpPr>
          <p:cNvPr id="144399" name="组合 144398"/>
          <p:cNvGrpSpPr/>
          <p:nvPr/>
        </p:nvGrpSpPr>
        <p:grpSpPr>
          <a:xfrm>
            <a:off x="2484438" y="2276475"/>
            <a:ext cx="6191250" cy="3636963"/>
            <a:chOff x="1565" y="1434"/>
            <a:chExt cx="3900" cy="2291"/>
          </a:xfrm>
        </p:grpSpPr>
        <p:sp>
          <p:nvSpPr>
            <p:cNvPr id="144393" name="文本框 144392"/>
            <p:cNvSpPr txBox="1"/>
            <p:nvPr/>
          </p:nvSpPr>
          <p:spPr>
            <a:xfrm>
              <a:off x="1565" y="1434"/>
              <a:ext cx="3402" cy="250"/>
            </a:xfrm>
            <a:prstGeom prst="rect">
              <a:avLst/>
            </a:prstGeom>
            <a:noFill/>
            <a:ln w="9525">
              <a:noFill/>
            </a:ln>
          </p:spPr>
          <p:txBody>
            <a:bodyPr>
              <a:spAutoFit/>
            </a:bodyPr>
            <a:p>
              <a:pPr>
                <a:spcBef>
                  <a:spcPct val="50000"/>
                </a:spcBef>
              </a:pPr>
              <a:r>
                <a:rPr lang="en-US" altLang="zh-CN" sz="2000" b="1" dirty="0">
                  <a:latin typeface="Tahoma" panose="020B0604030504040204" pitchFamily="34" charset="0"/>
                </a:rPr>
                <a:t>1</a:t>
              </a:r>
              <a:r>
                <a:rPr lang="zh-CN" altLang="en-US" sz="2000" b="1" dirty="0">
                  <a:latin typeface="Tahoma" panose="020B0604030504040204" pitchFamily="34" charset="0"/>
                </a:rPr>
                <a:t>、高层及多层建筑的外墙装饰装修施工</a:t>
              </a:r>
              <a:endParaRPr lang="zh-CN" altLang="en-US" sz="2000" b="1" dirty="0">
                <a:latin typeface="Tahoma" panose="020B0604030504040204" pitchFamily="34" charset="0"/>
              </a:endParaRPr>
            </a:p>
          </p:txBody>
        </p:sp>
        <p:sp>
          <p:nvSpPr>
            <p:cNvPr id="144394" name="文本框 144393"/>
            <p:cNvSpPr txBox="1"/>
            <p:nvPr/>
          </p:nvSpPr>
          <p:spPr>
            <a:xfrm>
              <a:off x="1565" y="1797"/>
              <a:ext cx="3356" cy="250"/>
            </a:xfrm>
            <a:prstGeom prst="rect">
              <a:avLst/>
            </a:prstGeom>
            <a:noFill/>
            <a:ln w="9525">
              <a:noFill/>
            </a:ln>
          </p:spPr>
          <p:txBody>
            <a:bodyPr>
              <a:spAutoFit/>
            </a:bodyPr>
            <a:p>
              <a:pPr>
                <a:spcBef>
                  <a:spcPct val="50000"/>
                </a:spcBef>
              </a:pPr>
              <a:r>
                <a:rPr lang="en-US" altLang="zh-CN" sz="2000" b="1" dirty="0">
                  <a:latin typeface="Tahoma" panose="020B0604030504040204" pitchFamily="34" charset="0"/>
                </a:rPr>
                <a:t>2</a:t>
              </a:r>
              <a:r>
                <a:rPr lang="zh-CN" altLang="en-US" b="1" dirty="0">
                  <a:latin typeface="Tahoma" panose="020B0604030504040204" pitchFamily="34" charset="0"/>
                </a:rPr>
                <a:t>、高层及多层建筑的外墙清洗、保养及维修</a:t>
              </a:r>
              <a:endParaRPr lang="zh-CN" altLang="en-US" b="1" dirty="0">
                <a:latin typeface="Tahoma" panose="020B0604030504040204" pitchFamily="34" charset="0"/>
              </a:endParaRPr>
            </a:p>
          </p:txBody>
        </p:sp>
        <p:sp>
          <p:nvSpPr>
            <p:cNvPr id="144395" name="文本框 144394"/>
            <p:cNvSpPr txBox="1"/>
            <p:nvPr/>
          </p:nvSpPr>
          <p:spPr>
            <a:xfrm>
              <a:off x="1565" y="2160"/>
              <a:ext cx="3855" cy="538"/>
            </a:xfrm>
            <a:prstGeom prst="rect">
              <a:avLst/>
            </a:prstGeom>
            <a:noFill/>
            <a:ln w="9525">
              <a:noFill/>
            </a:ln>
          </p:spPr>
          <p:txBody>
            <a:bodyPr>
              <a:spAutoFit/>
            </a:bodyPr>
            <a:p>
              <a:pPr>
                <a:spcBef>
                  <a:spcPct val="50000"/>
                </a:spcBef>
              </a:pPr>
              <a:r>
                <a:rPr lang="en-US" altLang="zh-CN" sz="2000" b="1" dirty="0">
                  <a:latin typeface="Tahoma" panose="020B0604030504040204" pitchFamily="34" charset="0"/>
                </a:rPr>
                <a:t>3</a:t>
              </a:r>
              <a:r>
                <a:rPr lang="zh-CN" altLang="en-US" sz="2000" b="1" dirty="0">
                  <a:latin typeface="Tahoma" panose="020B0604030504040204" pitchFamily="34" charset="0"/>
                </a:rPr>
                <a:t>、大型罐体、大型烟囱、水坝、桥梁、油库等检查</a:t>
              </a:r>
              <a:endParaRPr lang="zh-CN" altLang="en-US" sz="2000" b="1" dirty="0">
                <a:latin typeface="Tahoma" panose="020B0604030504040204" pitchFamily="34" charset="0"/>
              </a:endParaRPr>
            </a:p>
            <a:p>
              <a:pPr>
                <a:spcBef>
                  <a:spcPct val="50000"/>
                </a:spcBef>
              </a:pPr>
              <a:r>
                <a:rPr lang="zh-CN" altLang="en-US" sz="2000" b="1" dirty="0">
                  <a:latin typeface="Tahoma" panose="020B0604030504040204" pitchFamily="34" charset="0"/>
                </a:rPr>
                <a:t>保养和维修</a:t>
              </a:r>
              <a:endParaRPr lang="zh-CN" altLang="en-US" sz="2000" b="1" dirty="0">
                <a:latin typeface="Tahoma" panose="020B0604030504040204" pitchFamily="34" charset="0"/>
              </a:endParaRPr>
            </a:p>
          </p:txBody>
        </p:sp>
        <p:sp>
          <p:nvSpPr>
            <p:cNvPr id="144396" name="文本框 144395"/>
            <p:cNvSpPr txBox="1"/>
            <p:nvPr/>
          </p:nvSpPr>
          <p:spPr>
            <a:xfrm>
              <a:off x="1565" y="2750"/>
              <a:ext cx="3855" cy="250"/>
            </a:xfrm>
            <a:prstGeom prst="rect">
              <a:avLst/>
            </a:prstGeom>
            <a:noFill/>
            <a:ln w="9525">
              <a:noFill/>
            </a:ln>
          </p:spPr>
          <p:txBody>
            <a:bodyPr>
              <a:spAutoFit/>
            </a:bodyPr>
            <a:p>
              <a:pPr>
                <a:spcBef>
                  <a:spcPct val="50000"/>
                </a:spcBef>
              </a:pPr>
              <a:r>
                <a:rPr lang="en-US" altLang="zh-CN" sz="2000" b="1" dirty="0">
                  <a:latin typeface="Tahoma" panose="020B0604030504040204" pitchFamily="34" charset="0"/>
                </a:rPr>
                <a:t>4</a:t>
              </a:r>
              <a:r>
                <a:rPr lang="zh-CN" altLang="en-US" sz="2000" b="1" dirty="0">
                  <a:latin typeface="Tahoma" panose="020B0604030504040204" pitchFamily="34" charset="0"/>
                </a:rPr>
                <a:t>、大型船舶的油漆、清洗及维修</a:t>
              </a:r>
              <a:endParaRPr lang="zh-CN" altLang="en-US" sz="2000" b="1" dirty="0">
                <a:latin typeface="Tahoma" panose="020B0604030504040204" pitchFamily="34" charset="0"/>
              </a:endParaRPr>
            </a:p>
          </p:txBody>
        </p:sp>
        <p:sp>
          <p:nvSpPr>
            <p:cNvPr id="144397" name="文本框 144396"/>
            <p:cNvSpPr txBox="1"/>
            <p:nvPr/>
          </p:nvSpPr>
          <p:spPr>
            <a:xfrm>
              <a:off x="1565" y="3113"/>
              <a:ext cx="3855" cy="250"/>
            </a:xfrm>
            <a:prstGeom prst="rect">
              <a:avLst/>
            </a:prstGeom>
            <a:noFill/>
            <a:ln w="9525">
              <a:noFill/>
            </a:ln>
          </p:spPr>
          <p:txBody>
            <a:bodyPr>
              <a:spAutoFit/>
            </a:bodyPr>
            <a:p>
              <a:pPr>
                <a:spcBef>
                  <a:spcPct val="50000"/>
                </a:spcBef>
              </a:pPr>
              <a:r>
                <a:rPr lang="en-US" altLang="zh-CN" sz="2000" b="1" dirty="0">
                  <a:latin typeface="Tahoma" panose="020B0604030504040204" pitchFamily="34" charset="0"/>
                </a:rPr>
                <a:t>5</a:t>
              </a:r>
              <a:r>
                <a:rPr lang="zh-CN" altLang="en-US" sz="2000" b="1" dirty="0">
                  <a:latin typeface="Tahoma" panose="020B0604030504040204" pitchFamily="34" charset="0"/>
                </a:rPr>
                <a:t>、楼宇电梯的安装</a:t>
              </a:r>
              <a:endParaRPr lang="zh-CN" altLang="en-US" sz="2000" b="1" dirty="0">
                <a:latin typeface="Tahoma" panose="020B0604030504040204" pitchFamily="34" charset="0"/>
              </a:endParaRPr>
            </a:p>
          </p:txBody>
        </p:sp>
        <p:sp>
          <p:nvSpPr>
            <p:cNvPr id="144398" name="文本框 144397"/>
            <p:cNvSpPr txBox="1"/>
            <p:nvPr/>
          </p:nvSpPr>
          <p:spPr>
            <a:xfrm>
              <a:off x="1610" y="3475"/>
              <a:ext cx="3855" cy="250"/>
            </a:xfrm>
            <a:prstGeom prst="rect">
              <a:avLst/>
            </a:prstGeom>
            <a:noFill/>
            <a:ln w="9525">
              <a:noFill/>
            </a:ln>
          </p:spPr>
          <p:txBody>
            <a:bodyPr>
              <a:spAutoFit/>
            </a:bodyPr>
            <a:p>
              <a:pPr>
                <a:spcBef>
                  <a:spcPct val="50000"/>
                </a:spcBef>
              </a:pPr>
              <a:r>
                <a:rPr lang="en-US" altLang="zh-CN" sz="2000" b="1" dirty="0">
                  <a:latin typeface="Tahoma" panose="020B0604030504040204" pitchFamily="34" charset="0"/>
                </a:rPr>
                <a:t>6</a:t>
              </a:r>
              <a:r>
                <a:rPr lang="zh-CN" altLang="en-US" sz="2000" b="1" dirty="0">
                  <a:latin typeface="Tahoma" panose="020B0604030504040204" pitchFamily="34" charset="0"/>
                </a:rPr>
                <a:t>、大型或高处广告的制作安装等</a:t>
              </a:r>
              <a:endParaRPr lang="zh-CN" altLang="en-US" sz="2000" b="1" dirty="0">
                <a:latin typeface="Tahoma" panose="020B0604030504040204" pitchFamily="34" charset="0"/>
              </a:endParaRPr>
            </a:p>
          </p:txBody>
        </p:sp>
      </p:gr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44392"/>
                                        </p:tgtEl>
                                        <p:attrNameLst>
                                          <p:attrName>style.visibility</p:attrName>
                                        </p:attrNameLst>
                                      </p:cBhvr>
                                      <p:to>
                                        <p:strVal val="visible"/>
                                      </p:to>
                                    </p:set>
                                    <p:anim calcmode="lin" valueType="num">
                                      <p:cBhvr additive="base">
                                        <p:cTn id="7" dur="500" fill="hold"/>
                                        <p:tgtEl>
                                          <p:spTgt spid="144392"/>
                                        </p:tgtEl>
                                        <p:attrNameLst>
                                          <p:attrName>ppt_x</p:attrName>
                                        </p:attrNameLst>
                                      </p:cBhvr>
                                      <p:tavLst>
                                        <p:tav tm="0">
                                          <p:val>
                                            <p:strVal val="#ppt_x"/>
                                          </p:val>
                                        </p:tav>
                                        <p:tav tm="100000">
                                          <p:val>
                                            <p:strVal val="#ppt_x"/>
                                          </p:val>
                                        </p:tav>
                                      </p:tavLst>
                                    </p:anim>
                                    <p:anim calcmode="lin" valueType="num">
                                      <p:cBhvr additive="base">
                                        <p:cTn id="8" dur="500" fill="hold"/>
                                        <p:tgtEl>
                                          <p:spTgt spid="14439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7" presetClass="entr" presetSubtype="0" fill="hold" nodeType="clickEffect">
                                  <p:stCondLst>
                                    <p:cond delay="0"/>
                                  </p:stCondLst>
                                  <p:childTnLst>
                                    <p:set>
                                      <p:cBhvr>
                                        <p:cTn id="12" dur="1" fill="hold">
                                          <p:stCondLst>
                                            <p:cond delay="0"/>
                                          </p:stCondLst>
                                        </p:cTn>
                                        <p:tgtEl>
                                          <p:spTgt spid="144399"/>
                                        </p:tgtEl>
                                        <p:attrNameLst>
                                          <p:attrName>style.visibility</p:attrName>
                                        </p:attrNameLst>
                                      </p:cBhvr>
                                      <p:to>
                                        <p:strVal val="visible"/>
                                      </p:to>
                                    </p:set>
                                    <p:animEffect transition="in" filter="fade">
                                      <p:cBhvr>
                                        <p:cTn id="13" dur="1000"/>
                                        <p:tgtEl>
                                          <p:spTgt spid="144399"/>
                                        </p:tgtEl>
                                      </p:cBhvr>
                                    </p:animEffect>
                                    <p:anim calcmode="lin" valueType="num">
                                      <p:cBhvr>
                                        <p:cTn id="14" dur="1000" fill="hold"/>
                                        <p:tgtEl>
                                          <p:spTgt spid="144399"/>
                                        </p:tgtEl>
                                        <p:attrNameLst>
                                          <p:attrName>ppt_x</p:attrName>
                                        </p:attrNameLst>
                                      </p:cBhvr>
                                      <p:tavLst>
                                        <p:tav tm="0">
                                          <p:val>
                                            <p:strVal val="#ppt_x"/>
                                          </p:val>
                                        </p:tav>
                                        <p:tav tm="100000">
                                          <p:val>
                                            <p:strVal val="#ppt_x"/>
                                          </p:val>
                                        </p:tav>
                                      </p:tavLst>
                                    </p:anim>
                                    <p:anim calcmode="lin" valueType="num">
                                      <p:cBhvr>
                                        <p:cTn id="15" dur="900" decel="100000" fill="hold"/>
                                        <p:tgtEl>
                                          <p:spTgt spid="144399"/>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144399"/>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439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80228" name="文本框 180227"/>
          <p:cNvSpPr txBox="1"/>
          <p:nvPr/>
        </p:nvSpPr>
        <p:spPr>
          <a:xfrm>
            <a:off x="1187450" y="836613"/>
            <a:ext cx="6192838" cy="519112"/>
          </a:xfrm>
          <a:prstGeom prst="rect">
            <a:avLst/>
          </a:prstGeom>
          <a:noFill/>
          <a:ln w="9525">
            <a:noFill/>
          </a:ln>
        </p:spPr>
        <p:txBody>
          <a:bodyPr>
            <a:spAutoFit/>
          </a:bodyPr>
          <a:p>
            <a:pPr>
              <a:spcBef>
                <a:spcPct val="50000"/>
              </a:spcBef>
            </a:pPr>
            <a:r>
              <a:rPr lang="zh-CN" altLang="en-US" sz="2800" b="1" dirty="0">
                <a:latin typeface="Tahoma" panose="020B0604030504040204" pitchFamily="34" charset="0"/>
                <a:ea typeface="黑体" panose="02010609060101010101" pitchFamily="2" charset="-122"/>
              </a:rPr>
              <a:t>第二节  高处作业吊篮的发展</a:t>
            </a:r>
            <a:endParaRPr lang="zh-CN" altLang="en-US" sz="2800" b="1" dirty="0">
              <a:latin typeface="Tahoma" panose="020B0604030504040204" pitchFamily="34" charset="0"/>
              <a:ea typeface="黑体" panose="02010609060101010101" pitchFamily="2" charset="-122"/>
            </a:endParaRPr>
          </a:p>
        </p:txBody>
      </p:sp>
      <p:sp>
        <p:nvSpPr>
          <p:cNvPr id="180229" name="文本框 180228"/>
          <p:cNvSpPr txBox="1"/>
          <p:nvPr/>
        </p:nvSpPr>
        <p:spPr>
          <a:xfrm>
            <a:off x="900113" y="1844675"/>
            <a:ext cx="7704137" cy="604838"/>
          </a:xfrm>
          <a:prstGeom prst="rect">
            <a:avLst/>
          </a:prstGeom>
          <a:noFill/>
          <a:ln w="9525">
            <a:noFill/>
          </a:ln>
        </p:spPr>
        <p:txBody>
          <a:bodyPr>
            <a:spAutoFit/>
          </a:bodyPr>
          <a:p>
            <a:pPr>
              <a:lnSpc>
                <a:spcPct val="120000"/>
              </a:lnSpc>
              <a:spcBef>
                <a:spcPct val="50000"/>
              </a:spcBef>
            </a:pPr>
            <a:r>
              <a:rPr lang="en-US" altLang="zh-CN" sz="2800" b="1" dirty="0">
                <a:latin typeface="华文行楷" pitchFamily="2" charset="-122"/>
                <a:ea typeface="华文行楷" pitchFamily="2" charset="-122"/>
              </a:rPr>
              <a:t>      </a:t>
            </a:r>
            <a:r>
              <a:rPr lang="zh-CN" altLang="en-US" sz="2800" b="1" dirty="0">
                <a:solidFill>
                  <a:srgbClr val="0000FF"/>
                </a:solidFill>
                <a:latin typeface="华文行楷" pitchFamily="2" charset="-122"/>
                <a:ea typeface="华文行楷" pitchFamily="2" charset="-122"/>
              </a:rPr>
              <a:t>高处作业吊篮是由</a:t>
            </a:r>
            <a:r>
              <a:rPr lang="zh-CN" altLang="en-US" sz="2800" b="1" dirty="0">
                <a:solidFill>
                  <a:srgbClr val="EF0D07"/>
                </a:solidFill>
                <a:latin typeface="华文行楷" pitchFamily="2" charset="-122"/>
                <a:ea typeface="华文行楷" pitchFamily="2" charset="-122"/>
              </a:rPr>
              <a:t>吊架</a:t>
            </a:r>
            <a:r>
              <a:rPr lang="zh-CN" altLang="en-US" sz="2800" b="1" dirty="0">
                <a:solidFill>
                  <a:srgbClr val="0000FF"/>
                </a:solidFill>
                <a:latin typeface="华文行楷" pitchFamily="2" charset="-122"/>
                <a:ea typeface="华文行楷" pitchFamily="2" charset="-122"/>
              </a:rPr>
              <a:t>演变发展而来的，</a:t>
            </a:r>
            <a:endParaRPr lang="zh-CN" altLang="en-US" sz="2800" b="1" dirty="0">
              <a:solidFill>
                <a:srgbClr val="0000FF"/>
              </a:solidFill>
              <a:latin typeface="华文行楷" pitchFamily="2" charset="-122"/>
              <a:ea typeface="华文行楷" pitchFamily="2" charset="-122"/>
            </a:endParaRPr>
          </a:p>
        </p:txBody>
      </p:sp>
      <p:sp>
        <p:nvSpPr>
          <p:cNvPr id="180230" name="文本框 180229"/>
          <p:cNvSpPr txBox="1"/>
          <p:nvPr/>
        </p:nvSpPr>
        <p:spPr>
          <a:xfrm>
            <a:off x="900113" y="2565400"/>
            <a:ext cx="2159000" cy="396875"/>
          </a:xfrm>
          <a:prstGeom prst="rect">
            <a:avLst/>
          </a:prstGeom>
          <a:noFill/>
          <a:ln w="9525">
            <a:noFill/>
          </a:ln>
        </p:spPr>
        <p:txBody>
          <a:bodyPr>
            <a:spAutoFit/>
          </a:bodyPr>
          <a:p>
            <a:pPr>
              <a:spcBef>
                <a:spcPct val="50000"/>
              </a:spcBef>
            </a:pPr>
            <a:r>
              <a:rPr lang="zh-CN" altLang="en-US" sz="2000" b="1" dirty="0">
                <a:solidFill>
                  <a:srgbClr val="0000FF"/>
                </a:solidFill>
                <a:latin typeface="Tahoma" panose="020B0604030504040204" pitchFamily="34" charset="0"/>
              </a:rPr>
              <a:t>在</a:t>
            </a:r>
            <a:r>
              <a:rPr lang="en-US" altLang="zh-CN" sz="2000" b="1" dirty="0">
                <a:solidFill>
                  <a:srgbClr val="0000FF"/>
                </a:solidFill>
                <a:latin typeface="Tahoma" panose="020B0604030504040204" pitchFamily="34" charset="0"/>
              </a:rPr>
              <a:t>20</a:t>
            </a:r>
            <a:r>
              <a:rPr lang="zh-CN" altLang="en-US" sz="2000" b="1" dirty="0">
                <a:solidFill>
                  <a:srgbClr val="0000FF"/>
                </a:solidFill>
                <a:latin typeface="Tahoma" panose="020B0604030504040204" pitchFamily="34" charset="0"/>
              </a:rPr>
              <a:t>世纪</a:t>
            </a:r>
            <a:r>
              <a:rPr lang="en-US" altLang="zh-CN" sz="2000" b="1" dirty="0">
                <a:solidFill>
                  <a:srgbClr val="0000FF"/>
                </a:solidFill>
                <a:latin typeface="Tahoma" panose="020B0604030504040204" pitchFamily="34" charset="0"/>
              </a:rPr>
              <a:t>60</a:t>
            </a:r>
            <a:r>
              <a:rPr lang="zh-CN" altLang="en-US" sz="2000" b="1" dirty="0">
                <a:solidFill>
                  <a:srgbClr val="0000FF"/>
                </a:solidFill>
                <a:latin typeface="Tahoma" panose="020B0604030504040204" pitchFamily="34" charset="0"/>
              </a:rPr>
              <a:t>年代</a:t>
            </a:r>
            <a:endParaRPr lang="zh-CN" altLang="en-US" sz="2000" b="1" dirty="0">
              <a:solidFill>
                <a:srgbClr val="0000FF"/>
              </a:solidFill>
              <a:latin typeface="Tahoma" panose="020B0604030504040204" pitchFamily="34" charset="0"/>
            </a:endParaRPr>
          </a:p>
        </p:txBody>
      </p:sp>
      <p:sp>
        <p:nvSpPr>
          <p:cNvPr id="180235" name="直接连接符 180234"/>
          <p:cNvSpPr/>
          <p:nvPr/>
        </p:nvSpPr>
        <p:spPr>
          <a:xfrm>
            <a:off x="2987675" y="2752725"/>
            <a:ext cx="576263" cy="0"/>
          </a:xfrm>
          <a:prstGeom prst="line">
            <a:avLst/>
          </a:prstGeom>
          <a:ln w="50800" cap="flat" cmpd="sng">
            <a:solidFill>
              <a:srgbClr val="FF00FF"/>
            </a:solidFill>
            <a:prstDash val="solid"/>
            <a:headEnd type="none" w="med" len="med"/>
            <a:tailEnd type="triangle" w="med" len="med"/>
          </a:ln>
        </p:spPr>
      </p:sp>
      <p:sp>
        <p:nvSpPr>
          <p:cNvPr id="180236" name="圆角矩形标注 180235"/>
          <p:cNvSpPr/>
          <p:nvPr/>
        </p:nvSpPr>
        <p:spPr>
          <a:xfrm>
            <a:off x="1331913" y="3429000"/>
            <a:ext cx="1657350" cy="935038"/>
          </a:xfrm>
          <a:prstGeom prst="wedgeRoundRectCallout">
            <a:avLst>
              <a:gd name="adj1" fmla="val -6898"/>
              <a:gd name="adj2" fmla="val -100593"/>
              <a:gd name="adj3" fmla="val 16667"/>
            </a:avLst>
          </a:prstGeom>
          <a:solidFill>
            <a:srgbClr val="FFFF00"/>
          </a:solidFill>
          <a:ln w="9525" cap="flat" cmpd="sng">
            <a:solidFill>
              <a:schemeClr val="tx1"/>
            </a:solidFill>
            <a:prstDash val="solid"/>
            <a:miter/>
            <a:headEnd type="none" w="med" len="med"/>
            <a:tailEnd type="none" w="med" len="med"/>
          </a:ln>
        </p:spPr>
        <p:txBody>
          <a:bodyPr/>
          <a:p>
            <a:r>
              <a:rPr lang="zh-CN" altLang="en-US" sz="1600" b="1" dirty="0">
                <a:solidFill>
                  <a:srgbClr val="EF0D07"/>
                </a:solidFill>
                <a:latin typeface="Tahoma" panose="020B0604030504040204" pitchFamily="34" charset="0"/>
              </a:rPr>
              <a:t>我国在少数的重点工程上使用吊架</a:t>
            </a:r>
            <a:r>
              <a:rPr lang="zh-CN" altLang="en-US" dirty="0">
                <a:solidFill>
                  <a:srgbClr val="EF0D07"/>
                </a:solidFill>
                <a:latin typeface="Tahoma" panose="020B0604030504040204" pitchFamily="34" charset="0"/>
              </a:rPr>
              <a:t>，</a:t>
            </a:r>
            <a:endParaRPr lang="zh-CN" altLang="en-US" dirty="0">
              <a:solidFill>
                <a:srgbClr val="EF0D07"/>
              </a:solidFill>
              <a:latin typeface="Tahoma" panose="020B0604030504040204" pitchFamily="34" charset="0"/>
            </a:endParaRPr>
          </a:p>
        </p:txBody>
      </p:sp>
      <p:sp>
        <p:nvSpPr>
          <p:cNvPr id="180237" name="文本框 180236"/>
          <p:cNvSpPr txBox="1"/>
          <p:nvPr/>
        </p:nvSpPr>
        <p:spPr>
          <a:xfrm>
            <a:off x="3563938" y="2565400"/>
            <a:ext cx="2159000" cy="366713"/>
          </a:xfrm>
          <a:prstGeom prst="rect">
            <a:avLst/>
          </a:prstGeom>
          <a:noFill/>
          <a:ln w="9525">
            <a:noFill/>
          </a:ln>
        </p:spPr>
        <p:txBody>
          <a:bodyPr>
            <a:spAutoFit/>
          </a:bodyPr>
          <a:p>
            <a:pPr>
              <a:spcBef>
                <a:spcPct val="50000"/>
              </a:spcBef>
            </a:pPr>
            <a:r>
              <a:rPr lang="zh-CN" altLang="en-US" b="1" dirty="0">
                <a:solidFill>
                  <a:srgbClr val="0000FF"/>
                </a:solidFill>
                <a:latin typeface="Tahoma" panose="020B0604030504040204" pitchFamily="34" charset="0"/>
              </a:rPr>
              <a:t>在</a:t>
            </a:r>
            <a:r>
              <a:rPr lang="en-US" altLang="zh-CN" b="1" dirty="0">
                <a:solidFill>
                  <a:srgbClr val="0000FF"/>
                </a:solidFill>
                <a:latin typeface="Tahoma" panose="020B0604030504040204" pitchFamily="34" charset="0"/>
              </a:rPr>
              <a:t>20</a:t>
            </a:r>
            <a:r>
              <a:rPr lang="zh-CN" altLang="en-US" b="1" dirty="0">
                <a:solidFill>
                  <a:srgbClr val="0000FF"/>
                </a:solidFill>
                <a:latin typeface="Tahoma" panose="020B0604030504040204" pitchFamily="34" charset="0"/>
              </a:rPr>
              <a:t>世纪</a:t>
            </a:r>
            <a:r>
              <a:rPr lang="en-US" altLang="zh-CN" b="1" dirty="0">
                <a:solidFill>
                  <a:srgbClr val="0000FF"/>
                </a:solidFill>
                <a:latin typeface="Tahoma" panose="020B0604030504040204" pitchFamily="34" charset="0"/>
              </a:rPr>
              <a:t>70</a:t>
            </a:r>
            <a:r>
              <a:rPr lang="zh-CN" altLang="en-US" b="1" dirty="0">
                <a:solidFill>
                  <a:srgbClr val="0000FF"/>
                </a:solidFill>
                <a:latin typeface="Tahoma" panose="020B0604030504040204" pitchFamily="34" charset="0"/>
              </a:rPr>
              <a:t>年代初</a:t>
            </a:r>
            <a:endParaRPr lang="zh-CN" altLang="en-US" b="1" dirty="0">
              <a:solidFill>
                <a:srgbClr val="0000FF"/>
              </a:solidFill>
              <a:latin typeface="Tahoma" panose="020B0604030504040204" pitchFamily="34" charset="0"/>
            </a:endParaRPr>
          </a:p>
        </p:txBody>
      </p:sp>
      <p:sp>
        <p:nvSpPr>
          <p:cNvPr id="180238" name="圆角矩形标注 180237"/>
          <p:cNvSpPr/>
          <p:nvPr/>
        </p:nvSpPr>
        <p:spPr>
          <a:xfrm>
            <a:off x="3708400" y="3500438"/>
            <a:ext cx="1511300" cy="720725"/>
          </a:xfrm>
          <a:prstGeom prst="wedgeRoundRectCallout">
            <a:avLst>
              <a:gd name="adj1" fmla="val -9454"/>
              <a:gd name="adj2" fmla="val -127532"/>
              <a:gd name="adj3" fmla="val 16667"/>
            </a:avLst>
          </a:prstGeom>
          <a:solidFill>
            <a:srgbClr val="FFFF00"/>
          </a:solidFill>
          <a:ln w="9525" cap="flat" cmpd="sng">
            <a:solidFill>
              <a:schemeClr val="tx1"/>
            </a:solidFill>
            <a:prstDash val="solid"/>
            <a:miter/>
            <a:headEnd type="none" w="med" len="med"/>
            <a:tailEnd type="none" w="med" len="med"/>
          </a:ln>
        </p:spPr>
        <p:txBody>
          <a:bodyPr/>
          <a:p>
            <a:r>
              <a:rPr lang="zh-CN" altLang="en-US" sz="1600" b="1" dirty="0">
                <a:solidFill>
                  <a:srgbClr val="EF0D07"/>
                </a:solidFill>
                <a:latin typeface="Tahoma" panose="020B0604030504040204" pitchFamily="34" charset="0"/>
              </a:rPr>
              <a:t>吊架应用面逐渐扩大</a:t>
            </a:r>
            <a:endParaRPr lang="zh-CN" altLang="en-US" dirty="0">
              <a:solidFill>
                <a:srgbClr val="EF0D07"/>
              </a:solidFill>
              <a:latin typeface="Tahoma" panose="020B0604030504040204" pitchFamily="34" charset="0"/>
            </a:endParaRPr>
          </a:p>
        </p:txBody>
      </p:sp>
      <p:sp>
        <p:nvSpPr>
          <p:cNvPr id="180239" name="直接连接符 180238"/>
          <p:cNvSpPr/>
          <p:nvPr/>
        </p:nvSpPr>
        <p:spPr>
          <a:xfrm>
            <a:off x="5767388" y="2751138"/>
            <a:ext cx="576262" cy="0"/>
          </a:xfrm>
          <a:prstGeom prst="line">
            <a:avLst/>
          </a:prstGeom>
          <a:ln w="50800" cap="flat" cmpd="sng">
            <a:solidFill>
              <a:srgbClr val="FF00FF"/>
            </a:solidFill>
            <a:prstDash val="solid"/>
            <a:headEnd type="none" w="med" len="med"/>
            <a:tailEnd type="triangle" w="med" len="med"/>
          </a:ln>
        </p:spPr>
      </p:sp>
      <p:sp>
        <p:nvSpPr>
          <p:cNvPr id="180241" name="文本框 180240"/>
          <p:cNvSpPr txBox="1"/>
          <p:nvPr/>
        </p:nvSpPr>
        <p:spPr>
          <a:xfrm>
            <a:off x="6443663" y="2565400"/>
            <a:ext cx="2159000" cy="641350"/>
          </a:xfrm>
          <a:prstGeom prst="rect">
            <a:avLst/>
          </a:prstGeom>
          <a:noFill/>
          <a:ln w="9525">
            <a:noFill/>
          </a:ln>
        </p:spPr>
        <p:txBody>
          <a:bodyPr>
            <a:spAutoFit/>
          </a:bodyPr>
          <a:p>
            <a:pPr>
              <a:spcBef>
                <a:spcPct val="50000"/>
              </a:spcBef>
            </a:pPr>
            <a:r>
              <a:rPr lang="zh-CN" altLang="en-US" b="1" dirty="0">
                <a:solidFill>
                  <a:srgbClr val="0000FF"/>
                </a:solidFill>
                <a:latin typeface="Tahoma" panose="020B0604030504040204" pitchFamily="34" charset="0"/>
              </a:rPr>
              <a:t>在</a:t>
            </a:r>
            <a:r>
              <a:rPr lang="en-US" altLang="zh-CN" b="1" dirty="0">
                <a:solidFill>
                  <a:srgbClr val="0000FF"/>
                </a:solidFill>
                <a:latin typeface="Tahoma" panose="020B0604030504040204" pitchFamily="34" charset="0"/>
              </a:rPr>
              <a:t>20</a:t>
            </a:r>
            <a:r>
              <a:rPr lang="zh-CN" altLang="en-US" b="1" dirty="0">
                <a:solidFill>
                  <a:srgbClr val="0000FF"/>
                </a:solidFill>
                <a:latin typeface="Tahoma" panose="020B0604030504040204" pitchFamily="34" charset="0"/>
              </a:rPr>
              <a:t>世纪</a:t>
            </a:r>
            <a:r>
              <a:rPr lang="en-US" altLang="zh-CN" b="1" dirty="0">
                <a:solidFill>
                  <a:srgbClr val="0000FF"/>
                </a:solidFill>
                <a:latin typeface="Tahoma" panose="020B0604030504040204" pitchFamily="34" charset="0"/>
              </a:rPr>
              <a:t>70</a:t>
            </a:r>
            <a:r>
              <a:rPr lang="zh-CN" altLang="en-US" b="1" dirty="0">
                <a:solidFill>
                  <a:srgbClr val="0000FF"/>
                </a:solidFill>
                <a:latin typeface="Tahoma" panose="020B0604030504040204" pitchFamily="34" charset="0"/>
              </a:rPr>
              <a:t>年代中期</a:t>
            </a:r>
            <a:endParaRPr lang="zh-CN" altLang="en-US" b="1" dirty="0">
              <a:solidFill>
                <a:srgbClr val="0000FF"/>
              </a:solidFill>
              <a:latin typeface="Tahoma" panose="020B0604030504040204" pitchFamily="34" charset="0"/>
            </a:endParaRPr>
          </a:p>
        </p:txBody>
      </p:sp>
      <p:sp>
        <p:nvSpPr>
          <p:cNvPr id="180242" name="圆角矩形标注 180241"/>
          <p:cNvSpPr/>
          <p:nvPr/>
        </p:nvSpPr>
        <p:spPr>
          <a:xfrm>
            <a:off x="5651500" y="3429000"/>
            <a:ext cx="1582738" cy="865188"/>
          </a:xfrm>
          <a:prstGeom prst="wedgeRoundRectCallout">
            <a:avLst>
              <a:gd name="adj1" fmla="val 62639"/>
              <a:gd name="adj2" fmla="val -107431"/>
              <a:gd name="adj3" fmla="val 16667"/>
            </a:avLst>
          </a:prstGeom>
          <a:solidFill>
            <a:srgbClr val="FFFF00"/>
          </a:solidFill>
          <a:ln w="9525" cap="flat" cmpd="sng">
            <a:solidFill>
              <a:schemeClr val="tx1"/>
            </a:solidFill>
            <a:prstDash val="solid"/>
            <a:miter/>
            <a:headEnd type="none" w="med" len="med"/>
            <a:tailEnd type="none" w="med" len="med"/>
          </a:ln>
        </p:spPr>
        <p:txBody>
          <a:bodyPr/>
          <a:p>
            <a:r>
              <a:rPr lang="zh-CN" altLang="en-US" sz="1600" b="1" dirty="0">
                <a:solidFill>
                  <a:srgbClr val="EF0D07"/>
                </a:solidFill>
                <a:latin typeface="Tahoma" panose="020B0604030504040204" pitchFamily="34" charset="0"/>
              </a:rPr>
              <a:t>出现了双层式吊架，可容纳</a:t>
            </a:r>
            <a:r>
              <a:rPr lang="en-US" altLang="zh-CN" sz="1600" b="1" dirty="0">
                <a:solidFill>
                  <a:srgbClr val="EF0D07"/>
                </a:solidFill>
                <a:latin typeface="Tahoma" panose="020B0604030504040204" pitchFamily="34" charset="0"/>
              </a:rPr>
              <a:t>4</a:t>
            </a:r>
            <a:r>
              <a:rPr lang="zh-CN" altLang="en-US" sz="1600" b="1" dirty="0">
                <a:solidFill>
                  <a:srgbClr val="EF0D07"/>
                </a:solidFill>
                <a:latin typeface="Tahoma" panose="020B0604030504040204" pitchFamily="34" charset="0"/>
              </a:rPr>
              <a:t>人操作</a:t>
            </a:r>
            <a:endParaRPr lang="zh-CN" altLang="en-US" dirty="0">
              <a:solidFill>
                <a:srgbClr val="EF0D07"/>
              </a:solidFill>
              <a:latin typeface="Tahoma" panose="020B0604030504040204" pitchFamily="34" charset="0"/>
            </a:endParaRPr>
          </a:p>
        </p:txBody>
      </p:sp>
      <p:sp>
        <p:nvSpPr>
          <p:cNvPr id="180245" name="直接连接符 180244"/>
          <p:cNvSpPr/>
          <p:nvPr/>
        </p:nvSpPr>
        <p:spPr>
          <a:xfrm rot="5400000">
            <a:off x="7416800" y="3751263"/>
            <a:ext cx="1512888" cy="1587"/>
          </a:xfrm>
          <a:prstGeom prst="line">
            <a:avLst/>
          </a:prstGeom>
          <a:ln w="50800" cap="flat" cmpd="sng">
            <a:solidFill>
              <a:srgbClr val="FF00FF"/>
            </a:solidFill>
            <a:prstDash val="solid"/>
            <a:headEnd type="none" w="med" len="med"/>
            <a:tailEnd type="triangle" w="med" len="med"/>
          </a:ln>
        </p:spPr>
      </p:sp>
      <p:sp>
        <p:nvSpPr>
          <p:cNvPr id="180246" name="文本框 180245"/>
          <p:cNvSpPr txBox="1"/>
          <p:nvPr/>
        </p:nvSpPr>
        <p:spPr>
          <a:xfrm>
            <a:off x="6985000" y="4508500"/>
            <a:ext cx="2159000" cy="641350"/>
          </a:xfrm>
          <a:prstGeom prst="rect">
            <a:avLst/>
          </a:prstGeom>
          <a:noFill/>
          <a:ln w="9525">
            <a:noFill/>
          </a:ln>
        </p:spPr>
        <p:txBody>
          <a:bodyPr>
            <a:spAutoFit/>
          </a:bodyPr>
          <a:p>
            <a:pPr>
              <a:spcBef>
                <a:spcPct val="50000"/>
              </a:spcBef>
            </a:pPr>
            <a:r>
              <a:rPr lang="zh-CN" altLang="en-US" b="1" dirty="0">
                <a:solidFill>
                  <a:srgbClr val="0000FF"/>
                </a:solidFill>
                <a:latin typeface="Tahoma" panose="020B0604030504040204" pitchFamily="34" charset="0"/>
              </a:rPr>
              <a:t>在</a:t>
            </a:r>
            <a:r>
              <a:rPr lang="en-US" altLang="zh-CN" b="1" dirty="0">
                <a:solidFill>
                  <a:srgbClr val="0000FF"/>
                </a:solidFill>
                <a:latin typeface="Tahoma" panose="020B0604030504040204" pitchFamily="34" charset="0"/>
              </a:rPr>
              <a:t>20</a:t>
            </a:r>
            <a:r>
              <a:rPr lang="zh-CN" altLang="en-US" b="1" dirty="0">
                <a:solidFill>
                  <a:srgbClr val="0000FF"/>
                </a:solidFill>
                <a:latin typeface="Tahoma" panose="020B0604030504040204" pitchFamily="34" charset="0"/>
              </a:rPr>
              <a:t>世纪</a:t>
            </a:r>
            <a:r>
              <a:rPr lang="en-US" altLang="zh-CN" b="1" dirty="0">
                <a:solidFill>
                  <a:srgbClr val="0000FF"/>
                </a:solidFill>
                <a:latin typeface="Tahoma" panose="020B0604030504040204" pitchFamily="34" charset="0"/>
              </a:rPr>
              <a:t>80</a:t>
            </a:r>
            <a:r>
              <a:rPr lang="zh-CN" altLang="en-US" b="1" dirty="0">
                <a:solidFill>
                  <a:srgbClr val="0000FF"/>
                </a:solidFill>
                <a:latin typeface="Tahoma" panose="020B0604030504040204" pitchFamily="34" charset="0"/>
              </a:rPr>
              <a:t>年代初期</a:t>
            </a:r>
            <a:endParaRPr lang="zh-CN" altLang="en-US" b="1" dirty="0">
              <a:solidFill>
                <a:srgbClr val="0000FF"/>
              </a:solidFill>
              <a:latin typeface="Tahoma" panose="020B0604030504040204" pitchFamily="34" charset="0"/>
            </a:endParaRPr>
          </a:p>
        </p:txBody>
      </p:sp>
      <p:sp>
        <p:nvSpPr>
          <p:cNvPr id="180247" name="圆角矩形标注 180246"/>
          <p:cNvSpPr/>
          <p:nvPr/>
        </p:nvSpPr>
        <p:spPr>
          <a:xfrm>
            <a:off x="6877050" y="5445125"/>
            <a:ext cx="1871663" cy="1081088"/>
          </a:xfrm>
          <a:prstGeom prst="wedgeRoundRectCallout">
            <a:avLst>
              <a:gd name="adj1" fmla="val 24218"/>
              <a:gd name="adj2" fmla="val -106829"/>
              <a:gd name="adj3" fmla="val 16667"/>
            </a:avLst>
          </a:prstGeom>
          <a:solidFill>
            <a:srgbClr val="FFFF00"/>
          </a:solidFill>
          <a:ln w="9525" cap="flat" cmpd="sng">
            <a:solidFill>
              <a:schemeClr val="tx1"/>
            </a:solidFill>
            <a:prstDash val="solid"/>
            <a:miter/>
            <a:headEnd type="none" w="med" len="med"/>
            <a:tailEnd type="none" w="med" len="med"/>
          </a:ln>
        </p:spPr>
        <p:txBody>
          <a:bodyPr/>
          <a:p>
            <a:r>
              <a:rPr lang="zh-CN" altLang="en-US" sz="1600" b="1" dirty="0">
                <a:solidFill>
                  <a:srgbClr val="EF0D07"/>
                </a:solidFill>
                <a:latin typeface="Tahoma" panose="020B0604030504040204" pitchFamily="34" charset="0"/>
              </a:rPr>
              <a:t>平台驱动由</a:t>
            </a:r>
            <a:r>
              <a:rPr lang="zh-CN" altLang="en-US" sz="1600" b="1" dirty="0">
                <a:latin typeface="Tahoma" panose="020B0604030504040204" pitchFamily="34" charset="0"/>
              </a:rPr>
              <a:t>卷扬机</a:t>
            </a:r>
            <a:r>
              <a:rPr lang="zh-CN" altLang="en-US" sz="1600" b="1" dirty="0">
                <a:solidFill>
                  <a:srgbClr val="EF0D07"/>
                </a:solidFill>
                <a:latin typeface="Tahoma" panose="020B0604030504040204" pitchFamily="34" charset="0"/>
              </a:rPr>
              <a:t>滑轮完成，平台由型钢焊接组成 。早期吊蓝</a:t>
            </a:r>
            <a:endParaRPr lang="zh-CN" altLang="en-US" dirty="0">
              <a:solidFill>
                <a:srgbClr val="EF0D07"/>
              </a:solidFill>
              <a:latin typeface="Tahoma" panose="020B0604030504040204" pitchFamily="34" charset="0"/>
            </a:endParaRPr>
          </a:p>
        </p:txBody>
      </p:sp>
      <p:sp>
        <p:nvSpPr>
          <p:cNvPr id="180248" name="直接连接符 180247"/>
          <p:cNvSpPr/>
          <p:nvPr/>
        </p:nvSpPr>
        <p:spPr>
          <a:xfrm flipH="1">
            <a:off x="6227763" y="4724400"/>
            <a:ext cx="576262" cy="0"/>
          </a:xfrm>
          <a:prstGeom prst="line">
            <a:avLst/>
          </a:prstGeom>
          <a:ln w="50800" cap="flat" cmpd="sng">
            <a:solidFill>
              <a:srgbClr val="FF00FF"/>
            </a:solidFill>
            <a:prstDash val="solid"/>
            <a:headEnd type="none" w="med" len="med"/>
            <a:tailEnd type="triangle" w="med" len="med"/>
          </a:ln>
        </p:spPr>
      </p:sp>
      <p:sp>
        <p:nvSpPr>
          <p:cNvPr id="180249" name="文本框 180248"/>
          <p:cNvSpPr txBox="1"/>
          <p:nvPr/>
        </p:nvSpPr>
        <p:spPr>
          <a:xfrm>
            <a:off x="3851275" y="4581525"/>
            <a:ext cx="2159000" cy="641350"/>
          </a:xfrm>
          <a:prstGeom prst="rect">
            <a:avLst/>
          </a:prstGeom>
          <a:noFill/>
          <a:ln w="9525">
            <a:noFill/>
          </a:ln>
        </p:spPr>
        <p:txBody>
          <a:bodyPr>
            <a:spAutoFit/>
          </a:bodyPr>
          <a:p>
            <a:pPr>
              <a:spcBef>
                <a:spcPct val="50000"/>
              </a:spcBef>
            </a:pPr>
            <a:r>
              <a:rPr lang="zh-CN" altLang="en-US" b="1" dirty="0">
                <a:solidFill>
                  <a:srgbClr val="0000FF"/>
                </a:solidFill>
                <a:latin typeface="Tahoma" panose="020B0604030504040204" pitchFamily="34" charset="0"/>
              </a:rPr>
              <a:t>在</a:t>
            </a:r>
            <a:r>
              <a:rPr lang="en-US" altLang="zh-CN" b="1" dirty="0">
                <a:solidFill>
                  <a:srgbClr val="0000FF"/>
                </a:solidFill>
                <a:latin typeface="Tahoma" panose="020B0604030504040204" pitchFamily="34" charset="0"/>
              </a:rPr>
              <a:t>20</a:t>
            </a:r>
            <a:r>
              <a:rPr lang="zh-CN" altLang="en-US" b="1" dirty="0">
                <a:solidFill>
                  <a:srgbClr val="0000FF"/>
                </a:solidFill>
                <a:latin typeface="Tahoma" panose="020B0604030504040204" pitchFamily="34" charset="0"/>
              </a:rPr>
              <a:t>世纪</a:t>
            </a:r>
            <a:r>
              <a:rPr lang="en-US" altLang="zh-CN" b="1" dirty="0">
                <a:solidFill>
                  <a:srgbClr val="0000FF"/>
                </a:solidFill>
                <a:latin typeface="Tahoma" panose="020B0604030504040204" pitchFamily="34" charset="0"/>
              </a:rPr>
              <a:t>80</a:t>
            </a:r>
            <a:r>
              <a:rPr lang="zh-CN" altLang="en-US" b="1" dirty="0">
                <a:solidFill>
                  <a:srgbClr val="0000FF"/>
                </a:solidFill>
                <a:latin typeface="Tahoma" panose="020B0604030504040204" pitchFamily="34" charset="0"/>
              </a:rPr>
              <a:t>年代中期</a:t>
            </a:r>
            <a:endParaRPr lang="zh-CN" altLang="en-US" b="1" dirty="0">
              <a:solidFill>
                <a:srgbClr val="0000FF"/>
              </a:solidFill>
              <a:latin typeface="Tahoma" panose="020B0604030504040204" pitchFamily="34" charset="0"/>
            </a:endParaRPr>
          </a:p>
        </p:txBody>
      </p:sp>
      <p:sp>
        <p:nvSpPr>
          <p:cNvPr id="180250" name="圆角矩形标注 180249"/>
          <p:cNvSpPr/>
          <p:nvPr/>
        </p:nvSpPr>
        <p:spPr>
          <a:xfrm>
            <a:off x="4356100" y="5589588"/>
            <a:ext cx="1944688" cy="935037"/>
          </a:xfrm>
          <a:prstGeom prst="wedgeRoundRectCallout">
            <a:avLst>
              <a:gd name="adj1" fmla="val -18491"/>
              <a:gd name="adj2" fmla="val -109764"/>
              <a:gd name="adj3" fmla="val 16667"/>
            </a:avLst>
          </a:prstGeom>
          <a:solidFill>
            <a:srgbClr val="FFFF00"/>
          </a:solidFill>
          <a:ln w="9525" cap="flat" cmpd="sng">
            <a:solidFill>
              <a:schemeClr val="tx1"/>
            </a:solidFill>
            <a:prstDash val="solid"/>
            <a:miter/>
            <a:headEnd type="none" w="med" len="med"/>
            <a:tailEnd type="none" w="med" len="med"/>
          </a:ln>
        </p:spPr>
        <p:txBody>
          <a:bodyPr/>
          <a:p>
            <a:r>
              <a:rPr lang="en-US" altLang="zh-CN" sz="1600" b="1" dirty="0">
                <a:solidFill>
                  <a:srgbClr val="EF0D07"/>
                </a:solidFill>
                <a:latin typeface="Tahoma" panose="020B0604030504040204" pitchFamily="34" charset="0"/>
              </a:rPr>
              <a:t>  </a:t>
            </a:r>
            <a:r>
              <a:rPr lang="zh-CN" altLang="en-US" sz="1600" b="1" dirty="0">
                <a:solidFill>
                  <a:srgbClr val="EF0D07"/>
                </a:solidFill>
                <a:latin typeface="Tahoma" panose="020B0604030504040204" pitchFamily="34" charset="0"/>
              </a:rPr>
              <a:t>开发出吊篮用专用提升机，增加了安全装置</a:t>
            </a:r>
            <a:endParaRPr lang="zh-CN" altLang="en-US" sz="1600" b="1" dirty="0">
              <a:solidFill>
                <a:srgbClr val="EF0D07"/>
              </a:solidFill>
              <a:latin typeface="Tahoma" panose="020B0604030504040204" pitchFamily="34" charset="0"/>
            </a:endParaRPr>
          </a:p>
        </p:txBody>
      </p:sp>
      <p:sp>
        <p:nvSpPr>
          <p:cNvPr id="180251" name="动作按钮: 结束 180250">
            <a:hlinkClick r:id="" action="ppaction://hlinkshowjump?jump=lastslide"/>
          </p:cNvPr>
          <p:cNvSpPr/>
          <p:nvPr/>
        </p:nvSpPr>
        <p:spPr>
          <a:xfrm>
            <a:off x="827088" y="6165850"/>
            <a:ext cx="792162" cy="358775"/>
          </a:xfrm>
          <a:prstGeom prst="actionButtonEnd">
            <a:avLst/>
          </a:prstGeom>
          <a:solidFill>
            <a:schemeClr val="accent1"/>
          </a:solidFill>
          <a:ln w="9525">
            <a:noFill/>
          </a:ln>
        </p:spPr>
        <p:txBody>
          <a:bodyPr/>
          <a:p>
            <a:endParaRPr lang="zh-CN" altLang="en-US"/>
          </a:p>
        </p:txBody>
      </p:sp>
    </p:spTree>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180229"/>
                                        </p:tgtEl>
                                        <p:attrNameLst>
                                          <p:attrName>style.visibility</p:attrName>
                                        </p:attrNameLst>
                                      </p:cBhvr>
                                      <p:to>
                                        <p:strVal val="visible"/>
                                      </p:to>
                                    </p:set>
                                    <p:anim calcmode="discrete" valueType="clr">
                                      <p:cBhvr override="childStyle">
                                        <p:cTn id="7" dur="80"/>
                                        <p:tgtEl>
                                          <p:spTgt spid="180229"/>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80229"/>
                                        </p:tgtEl>
                                        <p:attrNameLst>
                                          <p:attrName>fillcolor</p:attrName>
                                        </p:attrNameLst>
                                      </p:cBhvr>
                                      <p:tavLst>
                                        <p:tav tm="0">
                                          <p:val>
                                            <p:clrVal>
                                              <a:schemeClr val="accent2"/>
                                            </p:clrVal>
                                          </p:val>
                                        </p:tav>
                                        <p:tav tm="50000">
                                          <p:val>
                                            <p:clrVal>
                                              <a:schemeClr val="hlink"/>
                                            </p:clrVal>
                                          </p:val>
                                        </p:tav>
                                      </p:tavLst>
                                    </p:anim>
                                    <p:set>
                                      <p:cBhvr>
                                        <p:cTn id="9" dur="80"/>
                                        <p:tgtEl>
                                          <p:spTgt spid="180229"/>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12" presetClass="entr" presetSubtype="4" fill="hold" grpId="0" nodeType="clickEffect">
                                  <p:stCondLst>
                                    <p:cond delay="0"/>
                                  </p:stCondLst>
                                  <p:childTnLst>
                                    <p:set>
                                      <p:cBhvr>
                                        <p:cTn id="13" dur="1" fill="hold">
                                          <p:stCondLst>
                                            <p:cond delay="0"/>
                                          </p:stCondLst>
                                        </p:cTn>
                                        <p:tgtEl>
                                          <p:spTgt spid="180230"/>
                                        </p:tgtEl>
                                        <p:attrNameLst>
                                          <p:attrName>style.visibility</p:attrName>
                                        </p:attrNameLst>
                                      </p:cBhvr>
                                      <p:to>
                                        <p:strVal val="visible"/>
                                      </p:to>
                                    </p:set>
                                    <p:animEffect transition="in" filter="slide(fromBottom)">
                                      <p:cBhvr>
                                        <p:cTn id="14" dur="500"/>
                                        <p:tgtEl>
                                          <p:spTgt spid="180230"/>
                                        </p:tgtEl>
                                      </p:cBhvr>
                                    </p:animEffect>
                                  </p:childTnLst>
                                </p:cTn>
                              </p:par>
                            </p:childTnLst>
                          </p:cTn>
                        </p:par>
                      </p:childTnLst>
                    </p:cTn>
                  </p:par>
                  <p:par>
                    <p:cTn id="15" fill="hold">
                      <p:stCondLst>
                        <p:cond delay="indefinite"/>
                      </p:stCondLst>
                      <p:childTnLst>
                        <p:par>
                          <p:cTn id="16" fill="hold">
                            <p:stCondLst>
                              <p:cond delay="0"/>
                            </p:stCondLst>
                            <p:childTnLst>
                              <p:par>
                                <p:cTn id="17" presetID="29" presetClass="entr" presetSubtype="0" fill="hold" grpId="0" nodeType="clickEffect">
                                  <p:stCondLst>
                                    <p:cond delay="0"/>
                                  </p:stCondLst>
                                  <p:childTnLst>
                                    <p:set>
                                      <p:cBhvr>
                                        <p:cTn id="18" dur="1" fill="hold">
                                          <p:stCondLst>
                                            <p:cond delay="0"/>
                                          </p:stCondLst>
                                        </p:cTn>
                                        <p:tgtEl>
                                          <p:spTgt spid="180236"/>
                                        </p:tgtEl>
                                        <p:attrNameLst>
                                          <p:attrName>style.visibility</p:attrName>
                                        </p:attrNameLst>
                                      </p:cBhvr>
                                      <p:to>
                                        <p:strVal val="visible"/>
                                      </p:to>
                                    </p:set>
                                    <p:anim calcmode="lin" valueType="num">
                                      <p:cBhvr>
                                        <p:cTn id="19" dur="1000" fill="hold"/>
                                        <p:tgtEl>
                                          <p:spTgt spid="180236"/>
                                        </p:tgtEl>
                                        <p:attrNameLst>
                                          <p:attrName>ppt_x</p:attrName>
                                        </p:attrNameLst>
                                      </p:cBhvr>
                                      <p:tavLst>
                                        <p:tav tm="0">
                                          <p:val>
                                            <p:strVal val="#ppt_x-.2"/>
                                          </p:val>
                                        </p:tav>
                                        <p:tav tm="100000">
                                          <p:val>
                                            <p:strVal val="#ppt_x"/>
                                          </p:val>
                                        </p:tav>
                                      </p:tavLst>
                                    </p:anim>
                                    <p:anim calcmode="lin" valueType="num">
                                      <p:cBhvr>
                                        <p:cTn id="20" dur="1000" fill="hold"/>
                                        <p:tgtEl>
                                          <p:spTgt spid="180236"/>
                                        </p:tgtEl>
                                        <p:attrNameLst>
                                          <p:attrName>ppt_y</p:attrName>
                                        </p:attrNameLst>
                                      </p:cBhvr>
                                      <p:tavLst>
                                        <p:tav tm="0">
                                          <p:val>
                                            <p:strVal val="#ppt_y"/>
                                          </p:val>
                                        </p:tav>
                                        <p:tav tm="100000">
                                          <p:val>
                                            <p:strVal val="#ppt_y"/>
                                          </p:val>
                                        </p:tav>
                                      </p:tavLst>
                                    </p:anim>
                                    <p:animEffect transition="in" filter="wipe(right)" prLst="gradientSize: 0.1">
                                      <p:cBhvr>
                                        <p:cTn id="21" dur="1000"/>
                                        <p:tgtEl>
                                          <p:spTgt spid="180236"/>
                                        </p:tgtEl>
                                      </p:cBhvr>
                                    </p:animEffect>
                                  </p:childTnLst>
                                </p:cTn>
                              </p:par>
                            </p:childTnLst>
                          </p:cTn>
                        </p:par>
                      </p:childTnLst>
                    </p:cTn>
                  </p:par>
                  <p:par>
                    <p:cTn id="22" fill="hold">
                      <p:stCondLst>
                        <p:cond delay="indefinite"/>
                      </p:stCondLst>
                      <p:childTnLst>
                        <p:par>
                          <p:cTn id="23" fill="hold">
                            <p:stCondLst>
                              <p:cond delay="0"/>
                            </p:stCondLst>
                            <p:childTnLst>
                              <p:par>
                                <p:cTn id="24" presetID="18" presetClass="entr" presetSubtype="3" fill="hold" nodeType="clickEffect">
                                  <p:stCondLst>
                                    <p:cond delay="0"/>
                                  </p:stCondLst>
                                  <p:childTnLst>
                                    <p:set>
                                      <p:cBhvr>
                                        <p:cTn id="25" dur="1" fill="hold">
                                          <p:stCondLst>
                                            <p:cond delay="0"/>
                                          </p:stCondLst>
                                        </p:cTn>
                                        <p:tgtEl>
                                          <p:spTgt spid="180235"/>
                                        </p:tgtEl>
                                        <p:attrNameLst>
                                          <p:attrName>style.visibility</p:attrName>
                                        </p:attrNameLst>
                                      </p:cBhvr>
                                      <p:to>
                                        <p:strVal val="visible"/>
                                      </p:to>
                                    </p:set>
                                    <p:animEffect transition="in" filter="strips(upRight)">
                                      <p:cBhvr>
                                        <p:cTn id="26" dur="500"/>
                                        <p:tgtEl>
                                          <p:spTgt spid="180235"/>
                                        </p:tgtEl>
                                      </p:cBhvr>
                                    </p:animEffect>
                                  </p:childTnLst>
                                </p:cTn>
                              </p:par>
                            </p:childTnLst>
                          </p:cTn>
                        </p:par>
                      </p:childTnLst>
                    </p:cTn>
                  </p:par>
                  <p:par>
                    <p:cTn id="27" fill="hold">
                      <p:stCondLst>
                        <p:cond delay="indefinite"/>
                      </p:stCondLst>
                      <p:childTnLst>
                        <p:par>
                          <p:cTn id="28" fill="hold">
                            <p:stCondLst>
                              <p:cond delay="0"/>
                            </p:stCondLst>
                            <p:childTnLst>
                              <p:par>
                                <p:cTn id="29" presetID="12" presetClass="entr" presetSubtype="4" fill="hold" grpId="0" nodeType="clickEffect">
                                  <p:stCondLst>
                                    <p:cond delay="0"/>
                                  </p:stCondLst>
                                  <p:childTnLst>
                                    <p:set>
                                      <p:cBhvr>
                                        <p:cTn id="30" dur="1" fill="hold">
                                          <p:stCondLst>
                                            <p:cond delay="0"/>
                                          </p:stCondLst>
                                        </p:cTn>
                                        <p:tgtEl>
                                          <p:spTgt spid="180237"/>
                                        </p:tgtEl>
                                        <p:attrNameLst>
                                          <p:attrName>style.visibility</p:attrName>
                                        </p:attrNameLst>
                                      </p:cBhvr>
                                      <p:to>
                                        <p:strVal val="visible"/>
                                      </p:to>
                                    </p:set>
                                    <p:animEffect transition="in" filter="slide(fromBottom)">
                                      <p:cBhvr>
                                        <p:cTn id="31" dur="500"/>
                                        <p:tgtEl>
                                          <p:spTgt spid="180237"/>
                                        </p:tgtEl>
                                      </p:cBhvr>
                                    </p:animEffect>
                                  </p:childTnLst>
                                </p:cTn>
                              </p:par>
                            </p:childTnLst>
                          </p:cTn>
                        </p:par>
                      </p:childTnLst>
                    </p:cTn>
                  </p:par>
                  <p:par>
                    <p:cTn id="32" fill="hold">
                      <p:stCondLst>
                        <p:cond delay="indefinite"/>
                      </p:stCondLst>
                      <p:childTnLst>
                        <p:par>
                          <p:cTn id="33" fill="hold">
                            <p:stCondLst>
                              <p:cond delay="0"/>
                            </p:stCondLst>
                            <p:childTnLst>
                              <p:par>
                                <p:cTn id="34" presetID="29" presetClass="entr" presetSubtype="0" fill="hold" grpId="0" nodeType="clickEffect">
                                  <p:stCondLst>
                                    <p:cond delay="0"/>
                                  </p:stCondLst>
                                  <p:childTnLst>
                                    <p:set>
                                      <p:cBhvr>
                                        <p:cTn id="35" dur="1" fill="hold">
                                          <p:stCondLst>
                                            <p:cond delay="0"/>
                                          </p:stCondLst>
                                        </p:cTn>
                                        <p:tgtEl>
                                          <p:spTgt spid="180238"/>
                                        </p:tgtEl>
                                        <p:attrNameLst>
                                          <p:attrName>style.visibility</p:attrName>
                                        </p:attrNameLst>
                                      </p:cBhvr>
                                      <p:to>
                                        <p:strVal val="visible"/>
                                      </p:to>
                                    </p:set>
                                    <p:anim calcmode="lin" valueType="num">
                                      <p:cBhvr>
                                        <p:cTn id="36" dur="1000" fill="hold"/>
                                        <p:tgtEl>
                                          <p:spTgt spid="180238"/>
                                        </p:tgtEl>
                                        <p:attrNameLst>
                                          <p:attrName>ppt_x</p:attrName>
                                        </p:attrNameLst>
                                      </p:cBhvr>
                                      <p:tavLst>
                                        <p:tav tm="0">
                                          <p:val>
                                            <p:strVal val="#ppt_x-.2"/>
                                          </p:val>
                                        </p:tav>
                                        <p:tav tm="100000">
                                          <p:val>
                                            <p:strVal val="#ppt_x"/>
                                          </p:val>
                                        </p:tav>
                                      </p:tavLst>
                                    </p:anim>
                                    <p:anim calcmode="lin" valueType="num">
                                      <p:cBhvr>
                                        <p:cTn id="37" dur="1000" fill="hold"/>
                                        <p:tgtEl>
                                          <p:spTgt spid="180238"/>
                                        </p:tgtEl>
                                        <p:attrNameLst>
                                          <p:attrName>ppt_y</p:attrName>
                                        </p:attrNameLst>
                                      </p:cBhvr>
                                      <p:tavLst>
                                        <p:tav tm="0">
                                          <p:val>
                                            <p:strVal val="#ppt_y"/>
                                          </p:val>
                                        </p:tav>
                                        <p:tav tm="100000">
                                          <p:val>
                                            <p:strVal val="#ppt_y"/>
                                          </p:val>
                                        </p:tav>
                                      </p:tavLst>
                                    </p:anim>
                                    <p:animEffect transition="in" filter="wipe(right)" prLst="gradientSize: 0.1">
                                      <p:cBhvr>
                                        <p:cTn id="38" dur="1000"/>
                                        <p:tgtEl>
                                          <p:spTgt spid="180238"/>
                                        </p:tgtEl>
                                      </p:cBhvr>
                                    </p:animEffect>
                                  </p:childTnLst>
                                </p:cTn>
                              </p:par>
                            </p:childTnLst>
                          </p:cTn>
                        </p:par>
                      </p:childTnLst>
                    </p:cTn>
                  </p:par>
                  <p:par>
                    <p:cTn id="39" fill="hold">
                      <p:stCondLst>
                        <p:cond delay="indefinite"/>
                      </p:stCondLst>
                      <p:childTnLst>
                        <p:par>
                          <p:cTn id="40" fill="hold">
                            <p:stCondLst>
                              <p:cond delay="0"/>
                            </p:stCondLst>
                            <p:childTnLst>
                              <p:par>
                                <p:cTn id="41" presetID="18" presetClass="entr" presetSubtype="6" fill="hold" nodeType="clickEffect">
                                  <p:stCondLst>
                                    <p:cond delay="0"/>
                                  </p:stCondLst>
                                  <p:childTnLst>
                                    <p:set>
                                      <p:cBhvr>
                                        <p:cTn id="42" dur="1" fill="hold">
                                          <p:stCondLst>
                                            <p:cond delay="0"/>
                                          </p:stCondLst>
                                        </p:cTn>
                                        <p:tgtEl>
                                          <p:spTgt spid="180239"/>
                                        </p:tgtEl>
                                        <p:attrNameLst>
                                          <p:attrName>style.visibility</p:attrName>
                                        </p:attrNameLst>
                                      </p:cBhvr>
                                      <p:to>
                                        <p:strVal val="visible"/>
                                      </p:to>
                                    </p:set>
                                    <p:animEffect transition="in" filter="strips(downRight)">
                                      <p:cBhvr>
                                        <p:cTn id="43" dur="500"/>
                                        <p:tgtEl>
                                          <p:spTgt spid="180239"/>
                                        </p:tgtEl>
                                      </p:cBhvr>
                                    </p:animEffect>
                                  </p:childTnLst>
                                </p:cTn>
                              </p:par>
                            </p:childTnLst>
                          </p:cTn>
                        </p:par>
                      </p:childTnLst>
                    </p:cTn>
                  </p:par>
                  <p:par>
                    <p:cTn id="44" fill="hold">
                      <p:stCondLst>
                        <p:cond delay="indefinite"/>
                      </p:stCondLst>
                      <p:childTnLst>
                        <p:par>
                          <p:cTn id="45" fill="hold">
                            <p:stCondLst>
                              <p:cond delay="0"/>
                            </p:stCondLst>
                            <p:childTnLst>
                              <p:par>
                                <p:cTn id="46" presetID="29" presetClass="entr" presetSubtype="0" fill="hold" grpId="0" nodeType="clickEffect">
                                  <p:stCondLst>
                                    <p:cond delay="0"/>
                                  </p:stCondLst>
                                  <p:childTnLst>
                                    <p:set>
                                      <p:cBhvr>
                                        <p:cTn id="47" dur="1" fill="hold">
                                          <p:stCondLst>
                                            <p:cond delay="0"/>
                                          </p:stCondLst>
                                        </p:cTn>
                                        <p:tgtEl>
                                          <p:spTgt spid="180241"/>
                                        </p:tgtEl>
                                        <p:attrNameLst>
                                          <p:attrName>style.visibility</p:attrName>
                                        </p:attrNameLst>
                                      </p:cBhvr>
                                      <p:to>
                                        <p:strVal val="visible"/>
                                      </p:to>
                                    </p:set>
                                    <p:anim calcmode="lin" valueType="num">
                                      <p:cBhvr>
                                        <p:cTn id="48" dur="1000" fill="hold"/>
                                        <p:tgtEl>
                                          <p:spTgt spid="180241"/>
                                        </p:tgtEl>
                                        <p:attrNameLst>
                                          <p:attrName>ppt_x</p:attrName>
                                        </p:attrNameLst>
                                      </p:cBhvr>
                                      <p:tavLst>
                                        <p:tav tm="0">
                                          <p:val>
                                            <p:strVal val="#ppt_x-.2"/>
                                          </p:val>
                                        </p:tav>
                                        <p:tav tm="100000">
                                          <p:val>
                                            <p:strVal val="#ppt_x"/>
                                          </p:val>
                                        </p:tav>
                                      </p:tavLst>
                                    </p:anim>
                                    <p:anim calcmode="lin" valueType="num">
                                      <p:cBhvr>
                                        <p:cTn id="49" dur="1000" fill="hold"/>
                                        <p:tgtEl>
                                          <p:spTgt spid="180241"/>
                                        </p:tgtEl>
                                        <p:attrNameLst>
                                          <p:attrName>ppt_y</p:attrName>
                                        </p:attrNameLst>
                                      </p:cBhvr>
                                      <p:tavLst>
                                        <p:tav tm="0">
                                          <p:val>
                                            <p:strVal val="#ppt_y"/>
                                          </p:val>
                                        </p:tav>
                                        <p:tav tm="100000">
                                          <p:val>
                                            <p:strVal val="#ppt_y"/>
                                          </p:val>
                                        </p:tav>
                                      </p:tavLst>
                                    </p:anim>
                                    <p:animEffect transition="in" filter="wipe(right)" prLst="gradientSize: 0.1">
                                      <p:cBhvr>
                                        <p:cTn id="50" dur="1000"/>
                                        <p:tgtEl>
                                          <p:spTgt spid="180241"/>
                                        </p:tgtEl>
                                      </p:cBhvr>
                                    </p:animEffect>
                                  </p:childTnLst>
                                </p:cTn>
                              </p:par>
                            </p:childTnLst>
                          </p:cTn>
                        </p:par>
                      </p:childTnLst>
                    </p:cTn>
                  </p:par>
                  <p:par>
                    <p:cTn id="51" fill="hold">
                      <p:stCondLst>
                        <p:cond delay="indefinite"/>
                      </p:stCondLst>
                      <p:childTnLst>
                        <p:par>
                          <p:cTn id="52" fill="hold">
                            <p:stCondLst>
                              <p:cond delay="0"/>
                            </p:stCondLst>
                            <p:childTnLst>
                              <p:par>
                                <p:cTn id="53" presetID="29" presetClass="entr" presetSubtype="0" fill="hold" grpId="0" nodeType="clickEffect">
                                  <p:stCondLst>
                                    <p:cond delay="0"/>
                                  </p:stCondLst>
                                  <p:childTnLst>
                                    <p:set>
                                      <p:cBhvr>
                                        <p:cTn id="54" dur="1" fill="hold">
                                          <p:stCondLst>
                                            <p:cond delay="0"/>
                                          </p:stCondLst>
                                        </p:cTn>
                                        <p:tgtEl>
                                          <p:spTgt spid="180242"/>
                                        </p:tgtEl>
                                        <p:attrNameLst>
                                          <p:attrName>style.visibility</p:attrName>
                                        </p:attrNameLst>
                                      </p:cBhvr>
                                      <p:to>
                                        <p:strVal val="visible"/>
                                      </p:to>
                                    </p:set>
                                    <p:anim calcmode="lin" valueType="num">
                                      <p:cBhvr>
                                        <p:cTn id="55" dur="1000" fill="hold"/>
                                        <p:tgtEl>
                                          <p:spTgt spid="180242"/>
                                        </p:tgtEl>
                                        <p:attrNameLst>
                                          <p:attrName>ppt_x</p:attrName>
                                        </p:attrNameLst>
                                      </p:cBhvr>
                                      <p:tavLst>
                                        <p:tav tm="0">
                                          <p:val>
                                            <p:strVal val="#ppt_x-.2"/>
                                          </p:val>
                                        </p:tav>
                                        <p:tav tm="100000">
                                          <p:val>
                                            <p:strVal val="#ppt_x"/>
                                          </p:val>
                                        </p:tav>
                                      </p:tavLst>
                                    </p:anim>
                                    <p:anim calcmode="lin" valueType="num">
                                      <p:cBhvr>
                                        <p:cTn id="56" dur="1000" fill="hold"/>
                                        <p:tgtEl>
                                          <p:spTgt spid="180242"/>
                                        </p:tgtEl>
                                        <p:attrNameLst>
                                          <p:attrName>ppt_y</p:attrName>
                                        </p:attrNameLst>
                                      </p:cBhvr>
                                      <p:tavLst>
                                        <p:tav tm="0">
                                          <p:val>
                                            <p:strVal val="#ppt_y"/>
                                          </p:val>
                                        </p:tav>
                                        <p:tav tm="100000">
                                          <p:val>
                                            <p:strVal val="#ppt_y"/>
                                          </p:val>
                                        </p:tav>
                                      </p:tavLst>
                                    </p:anim>
                                    <p:animEffect transition="in" filter="wipe(right)" prLst="gradientSize: 0.1">
                                      <p:cBhvr>
                                        <p:cTn id="57" dur="1000"/>
                                        <p:tgtEl>
                                          <p:spTgt spid="180242"/>
                                        </p:tgtEl>
                                      </p:cBhvr>
                                    </p:animEffect>
                                  </p:childTnLst>
                                </p:cTn>
                              </p:par>
                            </p:childTnLst>
                          </p:cTn>
                        </p:par>
                      </p:childTnLst>
                    </p:cTn>
                  </p:par>
                  <p:par>
                    <p:cTn id="58" fill="hold">
                      <p:stCondLst>
                        <p:cond delay="indefinite"/>
                      </p:stCondLst>
                      <p:childTnLst>
                        <p:par>
                          <p:cTn id="59" fill="hold">
                            <p:stCondLst>
                              <p:cond delay="0"/>
                            </p:stCondLst>
                            <p:childTnLst>
                              <p:par>
                                <p:cTn id="60" presetID="18" presetClass="entr" presetSubtype="6" fill="hold" nodeType="clickEffect">
                                  <p:stCondLst>
                                    <p:cond delay="0"/>
                                  </p:stCondLst>
                                  <p:childTnLst>
                                    <p:set>
                                      <p:cBhvr>
                                        <p:cTn id="61" dur="1" fill="hold">
                                          <p:stCondLst>
                                            <p:cond delay="0"/>
                                          </p:stCondLst>
                                        </p:cTn>
                                        <p:tgtEl>
                                          <p:spTgt spid="180245"/>
                                        </p:tgtEl>
                                        <p:attrNameLst>
                                          <p:attrName>style.visibility</p:attrName>
                                        </p:attrNameLst>
                                      </p:cBhvr>
                                      <p:to>
                                        <p:strVal val="visible"/>
                                      </p:to>
                                    </p:set>
                                    <p:animEffect transition="in" filter="strips(downRight)">
                                      <p:cBhvr>
                                        <p:cTn id="62" dur="500"/>
                                        <p:tgtEl>
                                          <p:spTgt spid="180245"/>
                                        </p:tgtEl>
                                      </p:cBhvr>
                                    </p:animEffect>
                                  </p:childTnLst>
                                </p:cTn>
                              </p:par>
                            </p:childTnLst>
                          </p:cTn>
                        </p:par>
                      </p:childTnLst>
                    </p:cTn>
                  </p:par>
                  <p:par>
                    <p:cTn id="63" fill="hold">
                      <p:stCondLst>
                        <p:cond delay="indefinite"/>
                      </p:stCondLst>
                      <p:childTnLst>
                        <p:par>
                          <p:cTn id="64" fill="hold">
                            <p:stCondLst>
                              <p:cond delay="0"/>
                            </p:stCondLst>
                            <p:childTnLst>
                              <p:par>
                                <p:cTn id="65" presetID="29" presetClass="entr" presetSubtype="0" fill="hold" grpId="0" nodeType="clickEffect">
                                  <p:stCondLst>
                                    <p:cond delay="0"/>
                                  </p:stCondLst>
                                  <p:childTnLst>
                                    <p:set>
                                      <p:cBhvr>
                                        <p:cTn id="66" dur="1" fill="hold">
                                          <p:stCondLst>
                                            <p:cond delay="0"/>
                                          </p:stCondLst>
                                        </p:cTn>
                                        <p:tgtEl>
                                          <p:spTgt spid="180246"/>
                                        </p:tgtEl>
                                        <p:attrNameLst>
                                          <p:attrName>style.visibility</p:attrName>
                                        </p:attrNameLst>
                                      </p:cBhvr>
                                      <p:to>
                                        <p:strVal val="visible"/>
                                      </p:to>
                                    </p:set>
                                    <p:anim calcmode="lin" valueType="num">
                                      <p:cBhvr>
                                        <p:cTn id="67" dur="1000" fill="hold"/>
                                        <p:tgtEl>
                                          <p:spTgt spid="180246"/>
                                        </p:tgtEl>
                                        <p:attrNameLst>
                                          <p:attrName>ppt_x</p:attrName>
                                        </p:attrNameLst>
                                      </p:cBhvr>
                                      <p:tavLst>
                                        <p:tav tm="0">
                                          <p:val>
                                            <p:strVal val="#ppt_x-.2"/>
                                          </p:val>
                                        </p:tav>
                                        <p:tav tm="100000">
                                          <p:val>
                                            <p:strVal val="#ppt_x"/>
                                          </p:val>
                                        </p:tav>
                                      </p:tavLst>
                                    </p:anim>
                                    <p:anim calcmode="lin" valueType="num">
                                      <p:cBhvr>
                                        <p:cTn id="68" dur="1000" fill="hold"/>
                                        <p:tgtEl>
                                          <p:spTgt spid="180246"/>
                                        </p:tgtEl>
                                        <p:attrNameLst>
                                          <p:attrName>ppt_y</p:attrName>
                                        </p:attrNameLst>
                                      </p:cBhvr>
                                      <p:tavLst>
                                        <p:tav tm="0">
                                          <p:val>
                                            <p:strVal val="#ppt_y"/>
                                          </p:val>
                                        </p:tav>
                                        <p:tav tm="100000">
                                          <p:val>
                                            <p:strVal val="#ppt_y"/>
                                          </p:val>
                                        </p:tav>
                                      </p:tavLst>
                                    </p:anim>
                                    <p:animEffect transition="in" filter="wipe(right)" prLst="gradientSize: 0.1">
                                      <p:cBhvr>
                                        <p:cTn id="69" dur="1000"/>
                                        <p:tgtEl>
                                          <p:spTgt spid="180246"/>
                                        </p:tgtEl>
                                      </p:cBhvr>
                                    </p:animEffect>
                                  </p:childTnLst>
                                </p:cTn>
                              </p:par>
                            </p:childTnLst>
                          </p:cTn>
                        </p:par>
                      </p:childTnLst>
                    </p:cTn>
                  </p:par>
                  <p:par>
                    <p:cTn id="70" fill="hold">
                      <p:stCondLst>
                        <p:cond delay="indefinite"/>
                      </p:stCondLst>
                      <p:childTnLst>
                        <p:par>
                          <p:cTn id="71" fill="hold">
                            <p:stCondLst>
                              <p:cond delay="0"/>
                            </p:stCondLst>
                            <p:childTnLst>
                              <p:par>
                                <p:cTn id="72" presetID="29" presetClass="entr" presetSubtype="0" fill="hold" grpId="0" nodeType="clickEffect">
                                  <p:stCondLst>
                                    <p:cond delay="0"/>
                                  </p:stCondLst>
                                  <p:childTnLst>
                                    <p:set>
                                      <p:cBhvr>
                                        <p:cTn id="73" dur="1" fill="hold">
                                          <p:stCondLst>
                                            <p:cond delay="0"/>
                                          </p:stCondLst>
                                        </p:cTn>
                                        <p:tgtEl>
                                          <p:spTgt spid="180247"/>
                                        </p:tgtEl>
                                        <p:attrNameLst>
                                          <p:attrName>style.visibility</p:attrName>
                                        </p:attrNameLst>
                                      </p:cBhvr>
                                      <p:to>
                                        <p:strVal val="visible"/>
                                      </p:to>
                                    </p:set>
                                    <p:anim calcmode="lin" valueType="num">
                                      <p:cBhvr>
                                        <p:cTn id="74" dur="1000" fill="hold"/>
                                        <p:tgtEl>
                                          <p:spTgt spid="180247"/>
                                        </p:tgtEl>
                                        <p:attrNameLst>
                                          <p:attrName>ppt_x</p:attrName>
                                        </p:attrNameLst>
                                      </p:cBhvr>
                                      <p:tavLst>
                                        <p:tav tm="0">
                                          <p:val>
                                            <p:strVal val="#ppt_x-.2"/>
                                          </p:val>
                                        </p:tav>
                                        <p:tav tm="100000">
                                          <p:val>
                                            <p:strVal val="#ppt_x"/>
                                          </p:val>
                                        </p:tav>
                                      </p:tavLst>
                                    </p:anim>
                                    <p:anim calcmode="lin" valueType="num">
                                      <p:cBhvr>
                                        <p:cTn id="75" dur="1000" fill="hold"/>
                                        <p:tgtEl>
                                          <p:spTgt spid="180247"/>
                                        </p:tgtEl>
                                        <p:attrNameLst>
                                          <p:attrName>ppt_y</p:attrName>
                                        </p:attrNameLst>
                                      </p:cBhvr>
                                      <p:tavLst>
                                        <p:tav tm="0">
                                          <p:val>
                                            <p:strVal val="#ppt_y"/>
                                          </p:val>
                                        </p:tav>
                                        <p:tav tm="100000">
                                          <p:val>
                                            <p:strVal val="#ppt_y"/>
                                          </p:val>
                                        </p:tav>
                                      </p:tavLst>
                                    </p:anim>
                                    <p:animEffect transition="in" filter="wipe(right)" prLst="gradientSize: 0.1">
                                      <p:cBhvr>
                                        <p:cTn id="76" dur="1000"/>
                                        <p:tgtEl>
                                          <p:spTgt spid="180247"/>
                                        </p:tgtEl>
                                      </p:cBhvr>
                                    </p:animEffect>
                                  </p:childTnLst>
                                </p:cTn>
                              </p:par>
                            </p:childTnLst>
                          </p:cTn>
                        </p:par>
                      </p:childTnLst>
                    </p:cTn>
                  </p:par>
                  <p:par>
                    <p:cTn id="77" fill="hold">
                      <p:stCondLst>
                        <p:cond delay="indefinite"/>
                      </p:stCondLst>
                      <p:childTnLst>
                        <p:par>
                          <p:cTn id="78" fill="hold">
                            <p:stCondLst>
                              <p:cond delay="0"/>
                            </p:stCondLst>
                            <p:childTnLst>
                              <p:par>
                                <p:cTn id="79" presetID="18" presetClass="entr" presetSubtype="6" fill="hold" nodeType="clickEffect">
                                  <p:stCondLst>
                                    <p:cond delay="0"/>
                                  </p:stCondLst>
                                  <p:childTnLst>
                                    <p:set>
                                      <p:cBhvr>
                                        <p:cTn id="80" dur="1" fill="hold">
                                          <p:stCondLst>
                                            <p:cond delay="0"/>
                                          </p:stCondLst>
                                        </p:cTn>
                                        <p:tgtEl>
                                          <p:spTgt spid="180248"/>
                                        </p:tgtEl>
                                        <p:attrNameLst>
                                          <p:attrName>style.visibility</p:attrName>
                                        </p:attrNameLst>
                                      </p:cBhvr>
                                      <p:to>
                                        <p:strVal val="visible"/>
                                      </p:to>
                                    </p:set>
                                    <p:animEffect transition="in" filter="strips(downRight)">
                                      <p:cBhvr>
                                        <p:cTn id="81" dur="500"/>
                                        <p:tgtEl>
                                          <p:spTgt spid="180248"/>
                                        </p:tgtEl>
                                      </p:cBhvr>
                                    </p:animEffect>
                                  </p:childTnLst>
                                </p:cTn>
                              </p:par>
                            </p:childTnLst>
                          </p:cTn>
                        </p:par>
                      </p:childTnLst>
                    </p:cTn>
                  </p:par>
                  <p:par>
                    <p:cTn id="82" fill="hold">
                      <p:stCondLst>
                        <p:cond delay="indefinite"/>
                      </p:stCondLst>
                      <p:childTnLst>
                        <p:par>
                          <p:cTn id="83" fill="hold">
                            <p:stCondLst>
                              <p:cond delay="0"/>
                            </p:stCondLst>
                            <p:childTnLst>
                              <p:par>
                                <p:cTn id="84" presetID="29" presetClass="entr" presetSubtype="0" fill="hold" grpId="0" nodeType="clickEffect">
                                  <p:stCondLst>
                                    <p:cond delay="0"/>
                                  </p:stCondLst>
                                  <p:childTnLst>
                                    <p:set>
                                      <p:cBhvr>
                                        <p:cTn id="85" dur="1" fill="hold">
                                          <p:stCondLst>
                                            <p:cond delay="0"/>
                                          </p:stCondLst>
                                        </p:cTn>
                                        <p:tgtEl>
                                          <p:spTgt spid="180249"/>
                                        </p:tgtEl>
                                        <p:attrNameLst>
                                          <p:attrName>style.visibility</p:attrName>
                                        </p:attrNameLst>
                                      </p:cBhvr>
                                      <p:to>
                                        <p:strVal val="visible"/>
                                      </p:to>
                                    </p:set>
                                    <p:anim calcmode="lin" valueType="num">
                                      <p:cBhvr>
                                        <p:cTn id="86" dur="1000" fill="hold"/>
                                        <p:tgtEl>
                                          <p:spTgt spid="180249"/>
                                        </p:tgtEl>
                                        <p:attrNameLst>
                                          <p:attrName>ppt_x</p:attrName>
                                        </p:attrNameLst>
                                      </p:cBhvr>
                                      <p:tavLst>
                                        <p:tav tm="0">
                                          <p:val>
                                            <p:strVal val="#ppt_x-.2"/>
                                          </p:val>
                                        </p:tav>
                                        <p:tav tm="100000">
                                          <p:val>
                                            <p:strVal val="#ppt_x"/>
                                          </p:val>
                                        </p:tav>
                                      </p:tavLst>
                                    </p:anim>
                                    <p:anim calcmode="lin" valueType="num">
                                      <p:cBhvr>
                                        <p:cTn id="87" dur="1000" fill="hold"/>
                                        <p:tgtEl>
                                          <p:spTgt spid="180249"/>
                                        </p:tgtEl>
                                        <p:attrNameLst>
                                          <p:attrName>ppt_y</p:attrName>
                                        </p:attrNameLst>
                                      </p:cBhvr>
                                      <p:tavLst>
                                        <p:tav tm="0">
                                          <p:val>
                                            <p:strVal val="#ppt_y"/>
                                          </p:val>
                                        </p:tav>
                                        <p:tav tm="100000">
                                          <p:val>
                                            <p:strVal val="#ppt_y"/>
                                          </p:val>
                                        </p:tav>
                                      </p:tavLst>
                                    </p:anim>
                                    <p:animEffect transition="in" filter="wipe(right)" prLst="gradientSize: 0.1">
                                      <p:cBhvr>
                                        <p:cTn id="88" dur="1000"/>
                                        <p:tgtEl>
                                          <p:spTgt spid="180249"/>
                                        </p:tgtEl>
                                      </p:cBhvr>
                                    </p:animEffect>
                                  </p:childTnLst>
                                </p:cTn>
                              </p:par>
                            </p:childTnLst>
                          </p:cTn>
                        </p:par>
                      </p:childTnLst>
                    </p:cTn>
                  </p:par>
                  <p:par>
                    <p:cTn id="89" fill="hold">
                      <p:stCondLst>
                        <p:cond delay="indefinite"/>
                      </p:stCondLst>
                      <p:childTnLst>
                        <p:par>
                          <p:cTn id="90" fill="hold">
                            <p:stCondLst>
                              <p:cond delay="0"/>
                            </p:stCondLst>
                            <p:childTnLst>
                              <p:par>
                                <p:cTn id="91" presetID="29" presetClass="entr" presetSubtype="0" fill="hold" grpId="0" nodeType="clickEffect">
                                  <p:stCondLst>
                                    <p:cond delay="0"/>
                                  </p:stCondLst>
                                  <p:childTnLst>
                                    <p:set>
                                      <p:cBhvr>
                                        <p:cTn id="92" dur="1" fill="hold">
                                          <p:stCondLst>
                                            <p:cond delay="0"/>
                                          </p:stCondLst>
                                        </p:cTn>
                                        <p:tgtEl>
                                          <p:spTgt spid="180250"/>
                                        </p:tgtEl>
                                        <p:attrNameLst>
                                          <p:attrName>style.visibility</p:attrName>
                                        </p:attrNameLst>
                                      </p:cBhvr>
                                      <p:to>
                                        <p:strVal val="visible"/>
                                      </p:to>
                                    </p:set>
                                    <p:anim calcmode="lin" valueType="num">
                                      <p:cBhvr>
                                        <p:cTn id="93" dur="1000" fill="hold"/>
                                        <p:tgtEl>
                                          <p:spTgt spid="180250"/>
                                        </p:tgtEl>
                                        <p:attrNameLst>
                                          <p:attrName>ppt_x</p:attrName>
                                        </p:attrNameLst>
                                      </p:cBhvr>
                                      <p:tavLst>
                                        <p:tav tm="0">
                                          <p:val>
                                            <p:strVal val="#ppt_x-.2"/>
                                          </p:val>
                                        </p:tav>
                                        <p:tav tm="100000">
                                          <p:val>
                                            <p:strVal val="#ppt_x"/>
                                          </p:val>
                                        </p:tav>
                                      </p:tavLst>
                                    </p:anim>
                                    <p:anim calcmode="lin" valueType="num">
                                      <p:cBhvr>
                                        <p:cTn id="94" dur="1000" fill="hold"/>
                                        <p:tgtEl>
                                          <p:spTgt spid="180250"/>
                                        </p:tgtEl>
                                        <p:attrNameLst>
                                          <p:attrName>ppt_y</p:attrName>
                                        </p:attrNameLst>
                                      </p:cBhvr>
                                      <p:tavLst>
                                        <p:tav tm="0">
                                          <p:val>
                                            <p:strVal val="#ppt_y"/>
                                          </p:val>
                                        </p:tav>
                                        <p:tav tm="100000">
                                          <p:val>
                                            <p:strVal val="#ppt_y"/>
                                          </p:val>
                                        </p:tav>
                                      </p:tavLst>
                                    </p:anim>
                                    <p:animEffect transition="in" filter="wipe(right)" prLst="gradientSize: 0.1">
                                      <p:cBhvr>
                                        <p:cTn id="95" dur="1000"/>
                                        <p:tgtEl>
                                          <p:spTgt spid="1802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0229" grpId="0"/>
      <p:bldP spid="180230" grpId="0"/>
      <p:bldP spid="180236" grpId="0" animBg="1"/>
      <p:bldP spid="180237" grpId="0"/>
      <p:bldP spid="180238" grpId="0" animBg="1"/>
      <p:bldP spid="180241" grpId="0"/>
      <p:bldP spid="180242" grpId="0" animBg="1"/>
      <p:bldP spid="180246" grpId="0"/>
      <p:bldP spid="180247" grpId="0" animBg="1"/>
      <p:bldP spid="180249" grpId="0"/>
      <p:bldP spid="18025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83300" name="文本框 183299"/>
          <p:cNvSpPr txBox="1"/>
          <p:nvPr/>
        </p:nvSpPr>
        <p:spPr>
          <a:xfrm>
            <a:off x="468313" y="765175"/>
            <a:ext cx="6192837" cy="519113"/>
          </a:xfrm>
          <a:prstGeom prst="rect">
            <a:avLst/>
          </a:prstGeom>
          <a:noFill/>
          <a:ln w="9525">
            <a:noFill/>
          </a:ln>
        </p:spPr>
        <p:txBody>
          <a:bodyPr>
            <a:spAutoFit/>
          </a:bodyPr>
          <a:p>
            <a:pPr>
              <a:spcBef>
                <a:spcPct val="50000"/>
              </a:spcBef>
            </a:pPr>
            <a:r>
              <a:rPr lang="zh-CN" altLang="en-US" sz="2800" b="1" dirty="0">
                <a:latin typeface="Tahoma" panose="020B0604030504040204" pitchFamily="34" charset="0"/>
                <a:ea typeface="黑体" panose="02010609060101010101" pitchFamily="2" charset="-122"/>
              </a:rPr>
              <a:t>第二节  高处作业吊篮的发展</a:t>
            </a:r>
            <a:endParaRPr lang="zh-CN" altLang="en-US" sz="2800" b="1" dirty="0">
              <a:latin typeface="Tahoma" panose="020B0604030504040204" pitchFamily="34" charset="0"/>
              <a:ea typeface="黑体" panose="02010609060101010101" pitchFamily="2" charset="-122"/>
            </a:endParaRPr>
          </a:p>
        </p:txBody>
      </p:sp>
      <p:sp>
        <p:nvSpPr>
          <p:cNvPr id="183301" name="文本框 183300"/>
          <p:cNvSpPr txBox="1"/>
          <p:nvPr/>
        </p:nvSpPr>
        <p:spPr>
          <a:xfrm>
            <a:off x="611188" y="1844675"/>
            <a:ext cx="8064500" cy="3779838"/>
          </a:xfrm>
          <a:prstGeom prst="rect">
            <a:avLst/>
          </a:prstGeom>
          <a:noFill/>
          <a:ln w="9525">
            <a:noFill/>
          </a:ln>
        </p:spPr>
        <p:txBody>
          <a:bodyPr>
            <a:spAutoFit/>
          </a:bodyPr>
          <a:p>
            <a:pPr>
              <a:lnSpc>
                <a:spcPct val="120000"/>
              </a:lnSpc>
              <a:spcBef>
                <a:spcPct val="50000"/>
              </a:spcBef>
            </a:pPr>
            <a:r>
              <a:rPr lang="en-US" altLang="zh-CN" sz="2400" b="1" dirty="0">
                <a:latin typeface="仿宋_GB2312" pitchFamily="49" charset="-122"/>
                <a:ea typeface="仿宋_GB2312" pitchFamily="49" charset="-122"/>
              </a:rPr>
              <a:t>     </a:t>
            </a:r>
            <a:r>
              <a:rPr lang="zh-CN" altLang="en-US" sz="2400" b="1" dirty="0">
                <a:latin typeface="仿宋_GB2312" pitchFamily="49" charset="-122"/>
                <a:ea typeface="仿宋_GB2312" pitchFamily="49" charset="-122"/>
              </a:rPr>
              <a:t>随着高处作业吊蓝使用量的增加，为了规范高处作业吊篮的设计、加工、生产、试验和使用，促进行业更好的发展，建设部与</a:t>
            </a:r>
            <a:r>
              <a:rPr lang="en-US" altLang="zh-CN" sz="2400" b="1" dirty="0">
                <a:latin typeface="仿宋_GB2312" pitchFamily="49" charset="-122"/>
                <a:ea typeface="仿宋_GB2312" pitchFamily="49" charset="-122"/>
              </a:rPr>
              <a:t>1992</a:t>
            </a:r>
            <a:r>
              <a:rPr lang="zh-CN" altLang="en-US" sz="2400" b="1" dirty="0">
                <a:latin typeface="仿宋_GB2312" pitchFamily="49" charset="-122"/>
                <a:ea typeface="仿宋_GB2312" pitchFamily="49" charset="-122"/>
              </a:rPr>
              <a:t>～</a:t>
            </a:r>
            <a:r>
              <a:rPr lang="en-US" altLang="zh-CN" sz="2400" b="1" dirty="0">
                <a:latin typeface="仿宋_GB2312" pitchFamily="49" charset="-122"/>
                <a:ea typeface="仿宋_GB2312" pitchFamily="49" charset="-122"/>
              </a:rPr>
              <a:t>1993</a:t>
            </a:r>
            <a:r>
              <a:rPr lang="zh-CN" altLang="en-US" sz="2400" b="1" dirty="0">
                <a:latin typeface="仿宋_GB2312" pitchFamily="49" charset="-122"/>
                <a:ea typeface="仿宋_GB2312" pitchFamily="49" charset="-122"/>
              </a:rPr>
              <a:t>年间颁布了</a:t>
            </a:r>
            <a:r>
              <a:rPr lang="en-US" altLang="zh-CN" sz="2400" b="1" dirty="0">
                <a:solidFill>
                  <a:srgbClr val="0000FF"/>
                </a:solidFill>
                <a:latin typeface="仿宋_GB2312" pitchFamily="49" charset="-122"/>
                <a:ea typeface="仿宋_GB2312" pitchFamily="49" charset="-122"/>
              </a:rPr>
              <a:t>《</a:t>
            </a:r>
            <a:r>
              <a:rPr lang="zh-CN" altLang="en-US" sz="2400" b="1" dirty="0">
                <a:solidFill>
                  <a:srgbClr val="0000FF"/>
                </a:solidFill>
                <a:latin typeface="仿宋_GB2312" pitchFamily="49" charset="-122"/>
                <a:ea typeface="仿宋_GB2312" pitchFamily="49" charset="-122"/>
              </a:rPr>
              <a:t>高处作业吊篮 </a:t>
            </a:r>
            <a:r>
              <a:rPr lang="en-US" altLang="zh-CN" sz="2400" b="1" dirty="0">
                <a:solidFill>
                  <a:srgbClr val="0000FF"/>
                </a:solidFill>
                <a:latin typeface="仿宋_GB2312" pitchFamily="49" charset="-122"/>
                <a:ea typeface="仿宋_GB2312" pitchFamily="49" charset="-122"/>
              </a:rPr>
              <a:t>》</a:t>
            </a:r>
            <a:r>
              <a:rPr lang="zh-CN" altLang="en-US" sz="2400" b="1" dirty="0">
                <a:solidFill>
                  <a:srgbClr val="0000FF"/>
                </a:solidFill>
                <a:latin typeface="仿宋_GB2312" pitchFamily="49" charset="-122"/>
                <a:ea typeface="仿宋_GB2312" pitchFamily="49" charset="-122"/>
              </a:rPr>
              <a:t>、</a:t>
            </a:r>
            <a:r>
              <a:rPr lang="en-US" altLang="zh-CN" sz="2400" b="1" dirty="0">
                <a:solidFill>
                  <a:srgbClr val="0000FF"/>
                </a:solidFill>
                <a:latin typeface="仿宋_GB2312" pitchFamily="49" charset="-122"/>
                <a:ea typeface="仿宋_GB2312" pitchFamily="49" charset="-122"/>
              </a:rPr>
              <a:t>《</a:t>
            </a:r>
            <a:r>
              <a:rPr lang="zh-CN" altLang="en-US" sz="2400" b="1" dirty="0">
                <a:solidFill>
                  <a:srgbClr val="0000FF"/>
                </a:solidFill>
                <a:latin typeface="仿宋_GB2312" pitchFamily="49" charset="-122"/>
                <a:ea typeface="仿宋_GB2312" pitchFamily="49" charset="-122"/>
              </a:rPr>
              <a:t>高处作业吊篮用安全锁 </a:t>
            </a:r>
            <a:r>
              <a:rPr lang="en-US" altLang="zh-CN" sz="2400" b="1" dirty="0">
                <a:solidFill>
                  <a:srgbClr val="0000FF"/>
                </a:solidFill>
                <a:latin typeface="仿宋_GB2312" pitchFamily="49" charset="-122"/>
                <a:ea typeface="仿宋_GB2312" pitchFamily="49" charset="-122"/>
              </a:rPr>
              <a:t>》 </a:t>
            </a:r>
            <a:r>
              <a:rPr lang="zh-CN" altLang="en-US" sz="2400" b="1" dirty="0">
                <a:solidFill>
                  <a:srgbClr val="0000FF"/>
                </a:solidFill>
                <a:latin typeface="仿宋_GB2312" pitchFamily="49" charset="-122"/>
                <a:ea typeface="仿宋_GB2312" pitchFamily="49" charset="-122"/>
              </a:rPr>
              <a:t>、</a:t>
            </a:r>
            <a:r>
              <a:rPr lang="en-US" altLang="zh-CN" sz="2400" b="1" dirty="0">
                <a:solidFill>
                  <a:srgbClr val="0000FF"/>
                </a:solidFill>
                <a:latin typeface="仿宋_GB2312" pitchFamily="49" charset="-122"/>
                <a:ea typeface="仿宋_GB2312" pitchFamily="49" charset="-122"/>
              </a:rPr>
              <a:t>《</a:t>
            </a:r>
            <a:r>
              <a:rPr lang="zh-CN" altLang="en-US" sz="2400" b="1" dirty="0">
                <a:solidFill>
                  <a:srgbClr val="0000FF"/>
                </a:solidFill>
                <a:latin typeface="仿宋_GB2312" pitchFamily="49" charset="-122"/>
                <a:ea typeface="仿宋_GB2312" pitchFamily="49" charset="-122"/>
              </a:rPr>
              <a:t>高处作业吊篮用提升机 </a:t>
            </a:r>
            <a:r>
              <a:rPr lang="en-US" altLang="zh-CN" sz="2400" b="1" dirty="0">
                <a:solidFill>
                  <a:srgbClr val="0000FF"/>
                </a:solidFill>
                <a:latin typeface="仿宋_GB2312" pitchFamily="49" charset="-122"/>
                <a:ea typeface="仿宋_GB2312" pitchFamily="49" charset="-122"/>
              </a:rPr>
              <a:t>》</a:t>
            </a:r>
            <a:r>
              <a:rPr lang="zh-CN" altLang="en-US" sz="2400" b="1" dirty="0">
                <a:solidFill>
                  <a:srgbClr val="0000FF"/>
                </a:solidFill>
                <a:latin typeface="仿宋_GB2312" pitchFamily="49" charset="-122"/>
                <a:ea typeface="仿宋_GB2312" pitchFamily="49" charset="-122"/>
              </a:rPr>
              <a:t>、</a:t>
            </a:r>
            <a:r>
              <a:rPr lang="en-US" altLang="zh-CN" sz="2400" b="1" dirty="0">
                <a:solidFill>
                  <a:srgbClr val="0000FF"/>
                </a:solidFill>
                <a:latin typeface="仿宋_GB2312" pitchFamily="49" charset="-122"/>
                <a:ea typeface="仿宋_GB2312" pitchFamily="49" charset="-122"/>
              </a:rPr>
              <a:t>《</a:t>
            </a:r>
            <a:r>
              <a:rPr lang="zh-CN" altLang="en-US" sz="2400" b="1" dirty="0">
                <a:solidFill>
                  <a:srgbClr val="0000FF"/>
                </a:solidFill>
                <a:latin typeface="仿宋_GB2312" pitchFamily="49" charset="-122"/>
                <a:ea typeface="仿宋_GB2312" pitchFamily="49" charset="-122"/>
              </a:rPr>
              <a:t>高处作业吊篮 性能试验方法</a:t>
            </a:r>
            <a:r>
              <a:rPr lang="en-US" altLang="zh-CN" sz="2400" b="1" dirty="0">
                <a:solidFill>
                  <a:srgbClr val="0000FF"/>
                </a:solidFill>
                <a:latin typeface="仿宋_GB2312" pitchFamily="49" charset="-122"/>
                <a:ea typeface="仿宋_GB2312" pitchFamily="49" charset="-122"/>
              </a:rPr>
              <a:t>》《</a:t>
            </a:r>
            <a:r>
              <a:rPr lang="zh-CN" altLang="en-US" sz="2400" b="1" dirty="0">
                <a:solidFill>
                  <a:srgbClr val="0000FF"/>
                </a:solidFill>
                <a:latin typeface="仿宋_GB2312" pitchFamily="49" charset="-122"/>
                <a:ea typeface="仿宋_GB2312" pitchFamily="49" charset="-122"/>
              </a:rPr>
              <a:t>高处作业吊篮 安全规则</a:t>
            </a:r>
            <a:r>
              <a:rPr lang="en-US" altLang="zh-CN" sz="2400" b="1" dirty="0">
                <a:solidFill>
                  <a:srgbClr val="0000FF"/>
                </a:solidFill>
                <a:latin typeface="仿宋_GB2312" pitchFamily="49" charset="-122"/>
                <a:ea typeface="仿宋_GB2312" pitchFamily="49" charset="-122"/>
              </a:rPr>
              <a:t>》</a:t>
            </a:r>
            <a:r>
              <a:rPr lang="zh-CN" altLang="en-US" sz="2400" b="1" dirty="0">
                <a:latin typeface="仿宋_GB2312" pitchFamily="49" charset="-122"/>
                <a:ea typeface="仿宋_GB2312" pitchFamily="49" charset="-122"/>
              </a:rPr>
              <a:t>五部行业标准。</a:t>
            </a:r>
            <a:endParaRPr lang="zh-CN" altLang="en-US" sz="2400" b="1" dirty="0">
              <a:latin typeface="仿宋_GB2312" pitchFamily="49" charset="-122"/>
              <a:ea typeface="仿宋_GB2312" pitchFamily="49" charset="-122"/>
            </a:endParaRPr>
          </a:p>
          <a:p>
            <a:pPr>
              <a:lnSpc>
                <a:spcPct val="120000"/>
              </a:lnSpc>
              <a:spcBef>
                <a:spcPct val="50000"/>
              </a:spcBef>
            </a:pPr>
            <a:r>
              <a:rPr lang="zh-CN" altLang="en-US" sz="2400" b="1" dirty="0">
                <a:solidFill>
                  <a:srgbClr val="74F86A"/>
                </a:solidFill>
                <a:latin typeface="仿宋_GB2312" pitchFamily="49" charset="-122"/>
                <a:ea typeface="仿宋_GB2312" pitchFamily="49" charset="-122"/>
              </a:rPr>
              <a:t>     </a:t>
            </a:r>
            <a:r>
              <a:rPr lang="en-US" altLang="zh-CN" sz="2400" b="1" dirty="0">
                <a:solidFill>
                  <a:srgbClr val="0000FF"/>
                </a:solidFill>
                <a:latin typeface="仿宋_GB2312" pitchFamily="49" charset="-122"/>
                <a:ea typeface="仿宋_GB2312" pitchFamily="49" charset="-122"/>
              </a:rPr>
              <a:t>2003</a:t>
            </a:r>
            <a:r>
              <a:rPr lang="zh-CN" altLang="en-US" sz="2400" b="1" dirty="0">
                <a:latin typeface="仿宋_GB2312" pitchFamily="49" charset="-122"/>
                <a:ea typeface="仿宋_GB2312" pitchFamily="49" charset="-122"/>
              </a:rPr>
              <a:t>年，上述标准升级为国家标准</a:t>
            </a:r>
            <a:r>
              <a:rPr lang="en-US" altLang="zh-CN" sz="2400" b="1" dirty="0">
                <a:solidFill>
                  <a:srgbClr val="EF0D07"/>
                </a:solidFill>
                <a:latin typeface="仿宋_GB2312" pitchFamily="49" charset="-122"/>
                <a:ea typeface="仿宋_GB2312" pitchFamily="49" charset="-122"/>
              </a:rPr>
              <a:t>《</a:t>
            </a:r>
            <a:r>
              <a:rPr lang="zh-CN" altLang="en-US" sz="2400" b="1" dirty="0">
                <a:solidFill>
                  <a:srgbClr val="EF0D07"/>
                </a:solidFill>
                <a:latin typeface="仿宋_GB2312" pitchFamily="49" charset="-122"/>
                <a:ea typeface="仿宋_GB2312" pitchFamily="49" charset="-122"/>
              </a:rPr>
              <a:t>高处作业吊篮 </a:t>
            </a:r>
            <a:r>
              <a:rPr lang="en-US" altLang="zh-CN" sz="2400" b="1" dirty="0">
                <a:solidFill>
                  <a:srgbClr val="EF0D07"/>
                </a:solidFill>
                <a:latin typeface="仿宋_GB2312" pitchFamily="49" charset="-122"/>
                <a:ea typeface="仿宋_GB2312" pitchFamily="49" charset="-122"/>
              </a:rPr>
              <a:t>》GB19155-2003,</a:t>
            </a:r>
            <a:r>
              <a:rPr lang="zh-CN" altLang="en-US" sz="2400" b="1" dirty="0">
                <a:latin typeface="仿宋_GB2312" pitchFamily="49" charset="-122"/>
                <a:ea typeface="仿宋_GB2312" pitchFamily="49" charset="-122"/>
              </a:rPr>
              <a:t>对高处作业吊篮作了进一步的规范。</a:t>
            </a:r>
            <a:endParaRPr lang="zh-CN" altLang="en-US" sz="2400" b="1" dirty="0">
              <a:latin typeface="仿宋_GB2312" pitchFamily="49" charset="-122"/>
              <a:ea typeface="仿宋_GB2312" pitchFamily="49" charset="-122"/>
            </a:endParaRPr>
          </a:p>
        </p:txBody>
      </p:sp>
    </p:spTree>
  </p:cSld>
  <p:clrMapOvr>
    <a:masterClrMapping/>
  </p:clrMapOvr>
  <p:transition spd="slow">
    <p:randomBar dir="vert"/>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84324" name="文本框 184323"/>
          <p:cNvSpPr txBox="1"/>
          <p:nvPr/>
        </p:nvSpPr>
        <p:spPr>
          <a:xfrm>
            <a:off x="468313" y="765175"/>
            <a:ext cx="6192837" cy="519113"/>
          </a:xfrm>
          <a:prstGeom prst="rect">
            <a:avLst/>
          </a:prstGeom>
          <a:noFill/>
          <a:ln w="9525">
            <a:noFill/>
          </a:ln>
        </p:spPr>
        <p:txBody>
          <a:bodyPr>
            <a:spAutoFit/>
          </a:bodyPr>
          <a:p>
            <a:pPr>
              <a:spcBef>
                <a:spcPct val="50000"/>
              </a:spcBef>
            </a:pPr>
            <a:r>
              <a:rPr lang="zh-CN" altLang="en-US" sz="2800" b="1" dirty="0">
                <a:latin typeface="Tahoma" panose="020B0604030504040204" pitchFamily="34" charset="0"/>
                <a:ea typeface="黑体" panose="02010609060101010101" pitchFamily="2" charset="-122"/>
              </a:rPr>
              <a:t>第二节  高处作业吊篮的发展</a:t>
            </a:r>
            <a:endParaRPr lang="zh-CN" altLang="en-US" sz="2800" b="1" dirty="0">
              <a:latin typeface="Tahoma" panose="020B0604030504040204" pitchFamily="34" charset="0"/>
              <a:ea typeface="黑体" panose="02010609060101010101" pitchFamily="2" charset="-122"/>
            </a:endParaRPr>
          </a:p>
        </p:txBody>
      </p:sp>
      <p:sp>
        <p:nvSpPr>
          <p:cNvPr id="184325" name="文本框 184324"/>
          <p:cNvSpPr txBox="1"/>
          <p:nvPr/>
        </p:nvSpPr>
        <p:spPr>
          <a:xfrm>
            <a:off x="611188" y="1773238"/>
            <a:ext cx="7921625" cy="1006475"/>
          </a:xfrm>
          <a:prstGeom prst="rect">
            <a:avLst/>
          </a:prstGeom>
          <a:noFill/>
          <a:ln w="9525">
            <a:noFill/>
          </a:ln>
        </p:spPr>
        <p:txBody>
          <a:bodyPr>
            <a:spAutoFit/>
          </a:bodyPr>
          <a:p>
            <a:pPr>
              <a:spcBef>
                <a:spcPct val="50000"/>
              </a:spcBef>
            </a:pPr>
            <a:r>
              <a:rPr lang="en-US" altLang="zh-CN" sz="2000" dirty="0">
                <a:latin typeface="Tahoma" panose="020B0604030504040204" pitchFamily="34" charset="0"/>
              </a:rPr>
              <a:t>     </a:t>
            </a:r>
            <a:r>
              <a:rPr lang="zh-CN" altLang="en-US" sz="2000" b="1" dirty="0">
                <a:latin typeface="Tahoma" panose="020B0604030504040204" pitchFamily="34" charset="0"/>
              </a:rPr>
              <a:t>进入</a:t>
            </a:r>
            <a:r>
              <a:rPr lang="en-US" altLang="zh-CN" sz="2000" b="1" dirty="0">
                <a:latin typeface="Tahoma" panose="020B0604030504040204" pitchFamily="34" charset="0"/>
              </a:rPr>
              <a:t>21</a:t>
            </a:r>
            <a:r>
              <a:rPr lang="zh-CN" altLang="en-US" sz="2000" b="1" dirty="0">
                <a:latin typeface="Tahoma" panose="020B0604030504040204" pitchFamily="34" charset="0"/>
              </a:rPr>
              <a:t>世纪，高处作业吊篮制造业进入了一个高速发展的时期，据不完全统计，高处作业吊篮的专业制造厂家从</a:t>
            </a:r>
            <a:r>
              <a:rPr lang="en-US" altLang="zh-CN" sz="2000" b="1" dirty="0">
                <a:latin typeface="Tahoma" panose="020B0604030504040204" pitchFamily="34" charset="0"/>
              </a:rPr>
              <a:t>1999</a:t>
            </a:r>
            <a:r>
              <a:rPr lang="zh-CN" altLang="en-US" sz="2000" b="1" dirty="0">
                <a:latin typeface="Tahoma" panose="020B0604030504040204" pitchFamily="34" charset="0"/>
              </a:rPr>
              <a:t>年底的</a:t>
            </a:r>
            <a:r>
              <a:rPr lang="en-US" altLang="zh-CN" sz="2000" b="1" dirty="0">
                <a:solidFill>
                  <a:srgbClr val="0000FF"/>
                </a:solidFill>
                <a:latin typeface="Tahoma" panose="020B0604030504040204" pitchFamily="34" charset="0"/>
              </a:rPr>
              <a:t>20</a:t>
            </a:r>
            <a:r>
              <a:rPr lang="zh-CN" altLang="en-US" sz="2000" b="1" dirty="0">
                <a:solidFill>
                  <a:srgbClr val="0000FF"/>
                </a:solidFill>
                <a:latin typeface="Tahoma" panose="020B0604030504040204" pitchFamily="34" charset="0"/>
              </a:rPr>
              <a:t>多家</a:t>
            </a:r>
            <a:r>
              <a:rPr lang="zh-CN" altLang="en-US" sz="2000" b="1" dirty="0">
                <a:latin typeface="Tahoma" panose="020B0604030504040204" pitchFamily="34" charset="0"/>
              </a:rPr>
              <a:t>，到</a:t>
            </a:r>
            <a:r>
              <a:rPr lang="en-US" altLang="zh-CN" sz="2000" b="1" dirty="0">
                <a:latin typeface="Tahoma" panose="020B0604030504040204" pitchFamily="34" charset="0"/>
              </a:rPr>
              <a:t>2008</a:t>
            </a:r>
            <a:r>
              <a:rPr lang="zh-CN" altLang="en-US" sz="2000" b="1" dirty="0">
                <a:latin typeface="Tahoma" panose="020B0604030504040204" pitchFamily="34" charset="0"/>
              </a:rPr>
              <a:t>年底的</a:t>
            </a:r>
            <a:r>
              <a:rPr lang="zh-CN" altLang="en-US" sz="2000" b="1" dirty="0">
                <a:solidFill>
                  <a:srgbClr val="0000FF"/>
                </a:solidFill>
                <a:latin typeface="Tahoma" panose="020B0604030504040204" pitchFamily="34" charset="0"/>
              </a:rPr>
              <a:t>近百</a:t>
            </a:r>
            <a:r>
              <a:rPr lang="zh-CN" altLang="en-US" sz="2000" b="1" dirty="0">
                <a:latin typeface="Tahoma" panose="020B0604030504040204" pitchFamily="34" charset="0"/>
              </a:rPr>
              <a:t>家。</a:t>
            </a:r>
            <a:endParaRPr lang="zh-CN" altLang="en-US" sz="2000" b="1" dirty="0">
              <a:latin typeface="Tahoma" panose="020B0604030504040204" pitchFamily="34" charset="0"/>
            </a:endParaRPr>
          </a:p>
        </p:txBody>
      </p:sp>
      <p:sp>
        <p:nvSpPr>
          <p:cNvPr id="184326" name="文本框 184325"/>
          <p:cNvSpPr txBox="1"/>
          <p:nvPr/>
        </p:nvSpPr>
        <p:spPr>
          <a:xfrm>
            <a:off x="611188" y="2924175"/>
            <a:ext cx="7489825" cy="701675"/>
          </a:xfrm>
          <a:prstGeom prst="rect">
            <a:avLst/>
          </a:prstGeom>
          <a:noFill/>
          <a:ln w="9525">
            <a:noFill/>
          </a:ln>
        </p:spPr>
        <p:txBody>
          <a:bodyPr>
            <a:spAutoFit/>
          </a:bodyPr>
          <a:p>
            <a:pPr>
              <a:spcBef>
                <a:spcPct val="50000"/>
              </a:spcBef>
            </a:pPr>
            <a:r>
              <a:rPr lang="en-US" altLang="zh-CN" sz="2000" b="1" dirty="0">
                <a:latin typeface="Tahoma" panose="020B0604030504040204" pitchFamily="34" charset="0"/>
              </a:rPr>
              <a:t>      </a:t>
            </a:r>
            <a:r>
              <a:rPr lang="zh-CN" altLang="en-US" sz="2000" b="1" dirty="0">
                <a:latin typeface="Tahoma" panose="020B0604030504040204" pitchFamily="34" charset="0"/>
              </a:rPr>
              <a:t>新的产品层次不穷，新产品在操作简单、使用可靠等方面都有了提高，其发展趋势有以下几个方面：</a:t>
            </a:r>
            <a:endParaRPr lang="zh-CN" altLang="en-US" sz="2000" b="1" dirty="0">
              <a:latin typeface="Tahoma" panose="020B0604030504040204" pitchFamily="34" charset="0"/>
            </a:endParaRPr>
          </a:p>
        </p:txBody>
      </p:sp>
      <p:sp>
        <p:nvSpPr>
          <p:cNvPr id="184327" name="文本框 184326"/>
          <p:cNvSpPr txBox="1"/>
          <p:nvPr/>
        </p:nvSpPr>
        <p:spPr>
          <a:xfrm>
            <a:off x="900113" y="3860800"/>
            <a:ext cx="6840537" cy="1552575"/>
          </a:xfrm>
          <a:prstGeom prst="rect">
            <a:avLst/>
          </a:prstGeom>
          <a:noFill/>
          <a:ln w="9525">
            <a:noFill/>
          </a:ln>
        </p:spPr>
        <p:txBody>
          <a:bodyPr>
            <a:spAutoFit/>
          </a:bodyPr>
          <a:p>
            <a:pPr>
              <a:spcBef>
                <a:spcPct val="50000"/>
              </a:spcBef>
            </a:pPr>
            <a:r>
              <a:rPr lang="en-US" altLang="zh-CN" sz="2400" b="1" dirty="0">
                <a:solidFill>
                  <a:srgbClr val="0000FF"/>
                </a:solidFill>
                <a:latin typeface="Tahoma" panose="020B0604030504040204" pitchFamily="34" charset="0"/>
              </a:rPr>
              <a:t>1</a:t>
            </a:r>
            <a:r>
              <a:rPr lang="zh-CN" altLang="en-US" sz="2400" b="1" dirty="0">
                <a:solidFill>
                  <a:srgbClr val="0000FF"/>
                </a:solidFill>
                <a:latin typeface="Tahoma" panose="020B0604030504040204" pitchFamily="34" charset="0"/>
              </a:rPr>
              <a:t>、轻型化</a:t>
            </a:r>
            <a:endParaRPr lang="zh-CN" altLang="en-US" sz="2400" b="1" dirty="0">
              <a:solidFill>
                <a:srgbClr val="0000FF"/>
              </a:solidFill>
              <a:latin typeface="Tahoma" panose="020B0604030504040204" pitchFamily="34" charset="0"/>
            </a:endParaRPr>
          </a:p>
          <a:p>
            <a:pPr>
              <a:spcBef>
                <a:spcPct val="50000"/>
              </a:spcBef>
            </a:pPr>
            <a:r>
              <a:rPr lang="en-US" altLang="zh-CN" sz="2400" b="1" dirty="0">
                <a:solidFill>
                  <a:srgbClr val="0000FF"/>
                </a:solidFill>
                <a:latin typeface="Tahoma" panose="020B0604030504040204" pitchFamily="34" charset="0"/>
              </a:rPr>
              <a:t>2</a:t>
            </a:r>
            <a:r>
              <a:rPr lang="zh-CN" altLang="en-US" sz="2400" b="1" dirty="0">
                <a:solidFill>
                  <a:srgbClr val="0000FF"/>
                </a:solidFill>
                <a:latin typeface="Tahoma" panose="020B0604030504040204" pitchFamily="34" charset="0"/>
              </a:rPr>
              <a:t>、安全装置标准化</a:t>
            </a:r>
            <a:endParaRPr lang="zh-CN" altLang="en-US" sz="2400" b="1" dirty="0">
              <a:solidFill>
                <a:srgbClr val="0000FF"/>
              </a:solidFill>
              <a:latin typeface="Tahoma" panose="020B0604030504040204" pitchFamily="34" charset="0"/>
            </a:endParaRPr>
          </a:p>
          <a:p>
            <a:pPr>
              <a:spcBef>
                <a:spcPct val="50000"/>
              </a:spcBef>
            </a:pPr>
            <a:r>
              <a:rPr lang="en-US" altLang="zh-CN" sz="2400" b="1" dirty="0">
                <a:solidFill>
                  <a:srgbClr val="0000FF"/>
                </a:solidFill>
                <a:latin typeface="Tahoma" panose="020B0604030504040204" pitchFamily="34" charset="0"/>
              </a:rPr>
              <a:t>3</a:t>
            </a:r>
            <a:r>
              <a:rPr lang="zh-CN" altLang="en-US" sz="2400" b="1" dirty="0">
                <a:solidFill>
                  <a:srgbClr val="0000FF"/>
                </a:solidFill>
                <a:latin typeface="Tahoma" panose="020B0604030504040204" pitchFamily="34" charset="0"/>
              </a:rPr>
              <a:t>、控制系统自动化</a:t>
            </a:r>
            <a:endParaRPr lang="zh-CN" altLang="en-US" sz="2400" b="1" dirty="0">
              <a:solidFill>
                <a:srgbClr val="0000FF"/>
              </a:solidFill>
              <a:latin typeface="Tahoma" panose="020B0604030504040204" pitchFamily="34" charset="0"/>
            </a:endParaRPr>
          </a:p>
        </p:txBody>
      </p:sp>
    </p:spTree>
  </p:cSld>
  <p:clrMapOvr>
    <a:masterClrMapping/>
  </p:clrMapOvr>
  <p:transition spd="slow">
    <p:randomBar dir="vert"/>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2580" name="文本框 152579"/>
          <p:cNvSpPr txBox="1"/>
          <p:nvPr/>
        </p:nvSpPr>
        <p:spPr>
          <a:xfrm>
            <a:off x="1258888" y="836613"/>
            <a:ext cx="7634287" cy="519112"/>
          </a:xfrm>
          <a:prstGeom prst="rect">
            <a:avLst/>
          </a:prstGeom>
          <a:noFill/>
          <a:ln w="9525">
            <a:noFill/>
          </a:ln>
        </p:spPr>
        <p:txBody>
          <a:bodyPr>
            <a:spAutoFit/>
          </a:bodyPr>
          <a:p>
            <a:pPr>
              <a:spcBef>
                <a:spcPct val="50000"/>
              </a:spcBef>
            </a:pPr>
            <a:r>
              <a:rPr lang="zh-CN" altLang="en-US" sz="2800" b="1" dirty="0">
                <a:latin typeface="Tahoma" panose="020B0604030504040204" pitchFamily="34" charset="0"/>
                <a:ea typeface="黑体" panose="02010609060101010101" pitchFamily="2" charset="-122"/>
              </a:rPr>
              <a:t>第二节  高处作业吊篮类型和组成</a:t>
            </a:r>
            <a:endParaRPr lang="zh-CN" altLang="en-US" sz="2800" b="1" dirty="0">
              <a:latin typeface="Tahoma" panose="020B0604030504040204" pitchFamily="34" charset="0"/>
              <a:ea typeface="黑体" panose="02010609060101010101" pitchFamily="2" charset="-122"/>
            </a:endParaRPr>
          </a:p>
        </p:txBody>
      </p:sp>
      <p:sp>
        <p:nvSpPr>
          <p:cNvPr id="152581" name="文本框 152580"/>
          <p:cNvSpPr txBox="1"/>
          <p:nvPr/>
        </p:nvSpPr>
        <p:spPr>
          <a:xfrm>
            <a:off x="539750" y="1773238"/>
            <a:ext cx="5040313" cy="457200"/>
          </a:xfrm>
          <a:prstGeom prst="rect">
            <a:avLst/>
          </a:prstGeom>
          <a:noFill/>
          <a:ln w="9525">
            <a:noFill/>
          </a:ln>
        </p:spPr>
        <p:txBody>
          <a:bodyPr>
            <a:spAutoFit/>
          </a:bodyPr>
          <a:p>
            <a:pPr>
              <a:spcBef>
                <a:spcPct val="50000"/>
              </a:spcBef>
            </a:pPr>
            <a:r>
              <a:rPr lang="zh-CN" altLang="en-US" sz="2400" b="1" dirty="0">
                <a:latin typeface="Tahoma" panose="020B0604030504040204" pitchFamily="34" charset="0"/>
                <a:ea typeface="黑体" panose="02010609060101010101" pitchFamily="2" charset="-122"/>
              </a:rPr>
              <a:t>一、吊篮的分类和型号</a:t>
            </a:r>
            <a:endParaRPr lang="zh-CN" altLang="en-US" sz="2400" b="1" dirty="0">
              <a:latin typeface="Tahoma" panose="020B0604030504040204" pitchFamily="34" charset="0"/>
              <a:ea typeface="黑体" panose="02010609060101010101" pitchFamily="2" charset="-122"/>
            </a:endParaRPr>
          </a:p>
        </p:txBody>
      </p:sp>
      <p:sp>
        <p:nvSpPr>
          <p:cNvPr id="152582" name="文本框 152581"/>
          <p:cNvSpPr txBox="1"/>
          <p:nvPr/>
        </p:nvSpPr>
        <p:spPr>
          <a:xfrm>
            <a:off x="395288" y="2276475"/>
            <a:ext cx="3600450" cy="457200"/>
          </a:xfrm>
          <a:prstGeom prst="rect">
            <a:avLst/>
          </a:prstGeom>
          <a:noFill/>
          <a:ln w="9525">
            <a:noFill/>
          </a:ln>
        </p:spPr>
        <p:txBody>
          <a:bodyPr>
            <a:spAutoFit/>
          </a:bodyPr>
          <a:p>
            <a:pPr>
              <a:spcBef>
                <a:spcPct val="50000"/>
              </a:spcBef>
            </a:pPr>
            <a:r>
              <a:rPr lang="en-US" altLang="zh-CN" sz="2400" dirty="0">
                <a:latin typeface="黑体" panose="02010609060101010101" pitchFamily="2" charset="-122"/>
                <a:ea typeface="黑体" panose="02010609060101010101" pitchFamily="2" charset="-122"/>
              </a:rPr>
              <a:t>  </a:t>
            </a:r>
            <a:r>
              <a:rPr lang="en-US" altLang="zh-CN" sz="2400" dirty="0">
                <a:solidFill>
                  <a:srgbClr val="EF0D07"/>
                </a:solidFill>
                <a:latin typeface="黑体" panose="02010609060101010101" pitchFamily="2" charset="-122"/>
                <a:ea typeface="黑体" panose="02010609060101010101" pitchFamily="2" charset="-122"/>
              </a:rPr>
              <a:t>1</a:t>
            </a:r>
            <a:r>
              <a:rPr lang="zh-CN" altLang="en-US" sz="2400" dirty="0">
                <a:solidFill>
                  <a:srgbClr val="EF0D07"/>
                </a:solidFill>
                <a:latin typeface="黑体" panose="02010609060101010101" pitchFamily="2" charset="-122"/>
                <a:ea typeface="黑体" panose="02010609060101010101" pitchFamily="2" charset="-122"/>
              </a:rPr>
              <a:t>、吊篮的分类</a:t>
            </a:r>
            <a:endParaRPr lang="zh-CN" altLang="en-US" sz="2400" dirty="0">
              <a:solidFill>
                <a:srgbClr val="EF0D07"/>
              </a:solidFill>
              <a:latin typeface="黑体" panose="02010609060101010101" pitchFamily="2" charset="-122"/>
              <a:ea typeface="黑体" panose="02010609060101010101" pitchFamily="2" charset="-122"/>
            </a:endParaRPr>
          </a:p>
        </p:txBody>
      </p:sp>
      <p:sp>
        <p:nvSpPr>
          <p:cNvPr id="152584" name="矩形 152583"/>
          <p:cNvSpPr/>
          <p:nvPr/>
        </p:nvSpPr>
        <p:spPr>
          <a:xfrm>
            <a:off x="900113" y="2781300"/>
            <a:ext cx="4298950" cy="544513"/>
          </a:xfrm>
          <a:prstGeom prst="rect">
            <a:avLst/>
          </a:prstGeom>
          <a:noFill/>
          <a:ln w="9525">
            <a:noFill/>
          </a:ln>
        </p:spPr>
        <p:txBody>
          <a:bodyPr wrap="none" anchor="ctr" anchorCtr="0">
            <a:spAutoFit/>
          </a:bodyPr>
          <a:p>
            <a:pPr>
              <a:lnSpc>
                <a:spcPct val="165000"/>
              </a:lnSpc>
            </a:pPr>
            <a:r>
              <a:rPr lang="zh-CN" altLang="en-US" b="1" dirty="0">
                <a:latin typeface="Tahoma" panose="020B0604030504040204" pitchFamily="34" charset="0"/>
              </a:rPr>
              <a:t>按驱动型式分为手动、气动、电动三种。</a:t>
            </a:r>
            <a:endParaRPr lang="zh-CN" altLang="en-US" b="1" dirty="0">
              <a:latin typeface="Tahoma" panose="020B0604030504040204" pitchFamily="34" charset="0"/>
            </a:endParaRPr>
          </a:p>
        </p:txBody>
      </p:sp>
      <p:pic>
        <p:nvPicPr>
          <p:cNvPr id="152586" name="图片 152585" descr="7_1251851817056403400"/>
          <p:cNvPicPr>
            <a:picLocks noChangeAspect="1"/>
          </p:cNvPicPr>
          <p:nvPr/>
        </p:nvPicPr>
        <p:blipFill>
          <a:blip r:embed="rId1"/>
          <a:stretch>
            <a:fillRect/>
          </a:stretch>
        </p:blipFill>
        <p:spPr>
          <a:xfrm>
            <a:off x="5364163" y="3141663"/>
            <a:ext cx="3132137" cy="1944687"/>
          </a:xfrm>
          <a:prstGeom prst="rect">
            <a:avLst/>
          </a:prstGeom>
          <a:noFill/>
          <a:ln w="9525">
            <a:noFill/>
          </a:ln>
        </p:spPr>
      </p:pic>
      <p:pic>
        <p:nvPicPr>
          <p:cNvPr id="152588" name="图片 152587" descr="max_1257815034"/>
          <p:cNvPicPr>
            <a:picLocks noChangeAspect="1"/>
          </p:cNvPicPr>
          <p:nvPr/>
        </p:nvPicPr>
        <p:blipFill>
          <a:blip r:embed="rId2"/>
          <a:srcRect t="24767" b="26868"/>
          <a:stretch>
            <a:fillRect/>
          </a:stretch>
        </p:blipFill>
        <p:spPr>
          <a:xfrm>
            <a:off x="395288" y="3429000"/>
            <a:ext cx="3384550" cy="1727200"/>
          </a:xfrm>
          <a:prstGeom prst="rect">
            <a:avLst/>
          </a:prstGeom>
          <a:noFill/>
          <a:ln w="9525">
            <a:noFill/>
          </a:ln>
        </p:spPr>
      </p:pic>
      <p:graphicFrame>
        <p:nvGraphicFramePr>
          <p:cNvPr id="152590" name="内容占位符 152589"/>
          <p:cNvGraphicFramePr/>
          <p:nvPr>
            <p:ph idx="4294967295"/>
          </p:nvPr>
        </p:nvGraphicFramePr>
        <p:xfrm>
          <a:off x="2771775" y="4868863"/>
          <a:ext cx="2940050" cy="1770062"/>
        </p:xfrm>
        <a:graphic>
          <a:graphicData uri="http://schemas.openxmlformats.org/presentationml/2006/ole">
            <mc:AlternateContent xmlns:mc="http://schemas.openxmlformats.org/markup-compatibility/2006">
              <mc:Choice xmlns:v="urn:schemas-microsoft-com:vml" Requires="v">
                <p:oleObj spid="_x0000_s3076" name="" r:id="rId3" imgW="3876675" imgH="2333625" progId="StaticDib">
                  <p:embed/>
                </p:oleObj>
              </mc:Choice>
              <mc:Fallback>
                <p:oleObj name="" r:id="rId3" imgW="3876675" imgH="2333625" progId="StaticDib">
                  <p:embed/>
                  <p:pic>
                    <p:nvPicPr>
                      <p:cNvPr id="0" name="图片 3075"/>
                      <p:cNvPicPr/>
                      <p:nvPr/>
                    </p:nvPicPr>
                    <p:blipFill>
                      <a:blip r:embed="rId4"/>
                      <a:stretch>
                        <a:fillRect/>
                      </a:stretch>
                    </p:blipFill>
                    <p:spPr>
                      <a:xfrm>
                        <a:off x="2771775" y="4868863"/>
                        <a:ext cx="2940050" cy="1770062"/>
                      </a:xfrm>
                      <a:prstGeom prst="rect">
                        <a:avLst/>
                      </a:prstGeom>
                      <a:noFill/>
                      <a:ln w="38100">
                        <a:miter/>
                      </a:ln>
                    </p:spPr>
                  </p:pic>
                </p:oleObj>
              </mc:Fallback>
            </mc:AlternateContent>
          </a:graphicData>
        </a:graphic>
      </p:graphicFrame>
    </p:spTree>
  </p:cSld>
  <p:clrMapOvr>
    <a:masterClrMapping/>
  </p:clrMapOvr>
  <p:transition>
    <p:diamon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152588"/>
                                        </p:tgtEl>
                                        <p:attrNameLst>
                                          <p:attrName>style.visibility</p:attrName>
                                        </p:attrNameLst>
                                      </p:cBhvr>
                                      <p:to>
                                        <p:strVal val="visible"/>
                                      </p:to>
                                    </p:set>
                                    <p:animEffect transition="in" filter="slide(fromBottom)">
                                      <p:cBhvr>
                                        <p:cTn id="7" dur="500"/>
                                        <p:tgtEl>
                                          <p:spTgt spid="152588"/>
                                        </p:tgtEl>
                                      </p:cBhvr>
                                    </p:animEffect>
                                  </p:childTnLst>
                                </p:cTn>
                              </p:par>
                              <p:par>
                                <p:cTn id="8" presetID="12" presetClass="entr" presetSubtype="4" fill="hold" nodeType="withEffect">
                                  <p:stCondLst>
                                    <p:cond delay="0"/>
                                  </p:stCondLst>
                                  <p:childTnLst>
                                    <p:set>
                                      <p:cBhvr>
                                        <p:cTn id="9" dur="1" fill="hold">
                                          <p:stCondLst>
                                            <p:cond delay="0"/>
                                          </p:stCondLst>
                                        </p:cTn>
                                        <p:tgtEl>
                                          <p:spTgt spid="152590"/>
                                        </p:tgtEl>
                                        <p:attrNameLst>
                                          <p:attrName>style.visibility</p:attrName>
                                        </p:attrNameLst>
                                      </p:cBhvr>
                                      <p:to>
                                        <p:strVal val="visible"/>
                                      </p:to>
                                    </p:set>
                                    <p:animEffect transition="in" filter="slide(fromBottom)">
                                      <p:cBhvr>
                                        <p:cTn id="10" dur="500"/>
                                        <p:tgtEl>
                                          <p:spTgt spid="152590"/>
                                        </p:tgtEl>
                                      </p:cBhvr>
                                    </p:animEffect>
                                  </p:childTnLst>
                                </p:cTn>
                              </p:par>
                              <p:par>
                                <p:cTn id="11" presetID="12" presetClass="entr" presetSubtype="4" fill="hold" nodeType="withEffect">
                                  <p:stCondLst>
                                    <p:cond delay="0"/>
                                  </p:stCondLst>
                                  <p:childTnLst>
                                    <p:set>
                                      <p:cBhvr>
                                        <p:cTn id="12" dur="1" fill="hold">
                                          <p:stCondLst>
                                            <p:cond delay="0"/>
                                          </p:stCondLst>
                                        </p:cTn>
                                        <p:tgtEl>
                                          <p:spTgt spid="152586"/>
                                        </p:tgtEl>
                                        <p:attrNameLst>
                                          <p:attrName>style.visibility</p:attrName>
                                        </p:attrNameLst>
                                      </p:cBhvr>
                                      <p:to>
                                        <p:strVal val="visible"/>
                                      </p:to>
                                    </p:set>
                                    <p:animEffect transition="in" filter="slide(fromBottom)">
                                      <p:cBhvr>
                                        <p:cTn id="13" dur="500"/>
                                        <p:tgtEl>
                                          <p:spTgt spid="1525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60772" name="矩形 160771"/>
          <p:cNvSpPr/>
          <p:nvPr/>
        </p:nvSpPr>
        <p:spPr>
          <a:xfrm>
            <a:off x="539750" y="1916113"/>
            <a:ext cx="6119813" cy="996950"/>
          </a:xfrm>
          <a:prstGeom prst="rect">
            <a:avLst/>
          </a:prstGeom>
          <a:noFill/>
          <a:ln w="9525">
            <a:noFill/>
          </a:ln>
        </p:spPr>
        <p:txBody>
          <a:bodyPr>
            <a:spAutoFit/>
          </a:bodyPr>
          <a:p>
            <a:pPr>
              <a:lnSpc>
                <a:spcPct val="165000"/>
              </a:lnSpc>
            </a:pPr>
            <a:r>
              <a:rPr lang="zh-CN" altLang="en-US" b="1" dirty="0">
                <a:latin typeface="Tahoma" panose="020B0604030504040204" pitchFamily="34" charset="0"/>
              </a:rPr>
              <a:t>按提升型式分为爬升式、卷扬式。</a:t>
            </a:r>
            <a:br>
              <a:rPr lang="zh-CN" altLang="en-US" b="1" dirty="0">
                <a:latin typeface="Tahoma" panose="020B0604030504040204" pitchFamily="34" charset="0"/>
              </a:rPr>
            </a:br>
            <a:r>
              <a:rPr lang="zh-CN" altLang="en-US" b="1" dirty="0">
                <a:latin typeface="Tahoma" panose="020B0604030504040204" pitchFamily="34" charset="0"/>
              </a:rPr>
              <a:t>按吊篮结构层数分为单层、双层和三层。</a:t>
            </a:r>
            <a:endParaRPr lang="zh-CN" altLang="en-US" b="1" dirty="0">
              <a:latin typeface="Tahoma" panose="020B0604030504040204" pitchFamily="34" charset="0"/>
            </a:endParaRPr>
          </a:p>
        </p:txBody>
      </p:sp>
      <p:sp>
        <p:nvSpPr>
          <p:cNvPr id="160773" name="文本框 160772"/>
          <p:cNvSpPr txBox="1"/>
          <p:nvPr/>
        </p:nvSpPr>
        <p:spPr>
          <a:xfrm>
            <a:off x="179388" y="3068638"/>
            <a:ext cx="5113337" cy="457200"/>
          </a:xfrm>
          <a:prstGeom prst="rect">
            <a:avLst/>
          </a:prstGeom>
          <a:noFill/>
          <a:ln w="9525">
            <a:noFill/>
          </a:ln>
        </p:spPr>
        <p:txBody>
          <a:bodyPr>
            <a:spAutoFit/>
          </a:bodyPr>
          <a:p>
            <a:pPr>
              <a:spcBef>
                <a:spcPct val="50000"/>
              </a:spcBef>
            </a:pPr>
            <a:r>
              <a:rPr lang="en-US" altLang="zh-CN" sz="2400" dirty="0">
                <a:latin typeface="黑体" panose="02010609060101010101" pitchFamily="2" charset="-122"/>
                <a:ea typeface="黑体" panose="02010609060101010101" pitchFamily="2" charset="-122"/>
              </a:rPr>
              <a:t>  </a:t>
            </a:r>
            <a:r>
              <a:rPr lang="en-US" altLang="zh-CN" sz="2400" dirty="0">
                <a:solidFill>
                  <a:srgbClr val="EF0D07"/>
                </a:solidFill>
                <a:latin typeface="黑体" panose="02010609060101010101" pitchFamily="2" charset="-122"/>
                <a:ea typeface="黑体" panose="02010609060101010101" pitchFamily="2" charset="-122"/>
              </a:rPr>
              <a:t>2</a:t>
            </a:r>
            <a:r>
              <a:rPr lang="zh-CN" altLang="en-US" sz="2400" dirty="0">
                <a:solidFill>
                  <a:srgbClr val="EF0D07"/>
                </a:solidFill>
                <a:latin typeface="黑体" panose="02010609060101010101" pitchFamily="2" charset="-122"/>
                <a:ea typeface="黑体" panose="02010609060101010101" pitchFamily="2" charset="-122"/>
              </a:rPr>
              <a:t>、吊篮的主参数及主参数系列</a:t>
            </a:r>
            <a:endParaRPr lang="zh-CN" altLang="en-US" sz="2400" dirty="0">
              <a:solidFill>
                <a:srgbClr val="EF0D07"/>
              </a:solidFill>
              <a:latin typeface="黑体" panose="02010609060101010101" pitchFamily="2" charset="-122"/>
              <a:ea typeface="黑体" panose="02010609060101010101" pitchFamily="2" charset="-122"/>
            </a:endParaRPr>
          </a:p>
        </p:txBody>
      </p:sp>
      <p:sp>
        <p:nvSpPr>
          <p:cNvPr id="160774" name="文本框 160773"/>
          <p:cNvSpPr txBox="1"/>
          <p:nvPr/>
        </p:nvSpPr>
        <p:spPr>
          <a:xfrm>
            <a:off x="684213" y="3716338"/>
            <a:ext cx="7991475" cy="396875"/>
          </a:xfrm>
          <a:prstGeom prst="rect">
            <a:avLst/>
          </a:prstGeom>
          <a:noFill/>
          <a:ln w="9525">
            <a:noFill/>
          </a:ln>
        </p:spPr>
        <p:txBody>
          <a:bodyPr>
            <a:spAutoFit/>
          </a:bodyPr>
          <a:p>
            <a:pPr>
              <a:spcBef>
                <a:spcPct val="50000"/>
              </a:spcBef>
            </a:pPr>
            <a:r>
              <a:rPr lang="zh-CN" altLang="en-US" sz="2000" b="1" dirty="0">
                <a:latin typeface="Tahoma" panose="020B0604030504040204" pitchFamily="34" charset="0"/>
              </a:rPr>
              <a:t>高处作业吊篮主参数用额定载重量表示，主参数系列见下表：</a:t>
            </a:r>
            <a:endParaRPr lang="zh-CN" altLang="en-US" sz="2000" b="1" dirty="0">
              <a:latin typeface="Tahoma" panose="020B0604030504040204" pitchFamily="34" charset="0"/>
            </a:endParaRPr>
          </a:p>
        </p:txBody>
      </p:sp>
      <p:graphicFrame>
        <p:nvGraphicFramePr>
          <p:cNvPr id="160792" name="内容占位符 160791"/>
          <p:cNvGraphicFramePr/>
          <p:nvPr>
            <p:ph/>
          </p:nvPr>
        </p:nvGraphicFramePr>
        <p:xfrm>
          <a:off x="971550" y="4581525"/>
          <a:ext cx="7334250" cy="1223963"/>
        </p:xfrm>
        <a:graphic>
          <a:graphicData uri="http://schemas.openxmlformats.org/drawingml/2006/table">
            <a:tbl>
              <a:tblPr/>
              <a:tblGrid>
                <a:gridCol w="1111250"/>
                <a:gridCol w="798513"/>
                <a:gridCol w="5424487"/>
              </a:tblGrid>
              <a:tr h="439738">
                <a:tc>
                  <a:txBody>
                    <a:bodyPr/>
                    <a:lstStyle>
                      <a:lvl1pPr marL="342900" lvl="0" indent="-342900" algn="l" defTabSz="914400" rtl="0" eaLnBrk="1" fontAlgn="base" latinLnBrk="0" hangingPunct="1">
                        <a:lnSpc>
                          <a:spcPct val="100000"/>
                        </a:lnSpc>
                        <a:spcBef>
                          <a:spcPct val="20000"/>
                        </a:spcBef>
                        <a:spcAft>
                          <a:spcPct val="0"/>
                        </a:spcAft>
                        <a:buClr>
                          <a:schemeClr val="hlink"/>
                        </a:buClr>
                        <a:buSzTx/>
                        <a:buFontTx/>
                        <a:buChar char="•"/>
                        <a:defRPr sz="2800" u="none" kern="1200" baseline="0">
                          <a:solidFill>
                            <a:schemeClr val="tx1"/>
                          </a:solidFill>
                          <a:latin typeface="Tahoma" panose="020B060403050404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accent2"/>
                        </a:buClr>
                        <a:buSzTx/>
                        <a:buFontTx/>
                        <a:buChar char="•"/>
                        <a:defRPr sz="2400" b="0" i="0" u="none" kern="1200" baseline="0">
                          <a:solidFill>
                            <a:schemeClr val="tx1"/>
                          </a:solidFill>
                          <a:latin typeface="Tahoma" panose="020B060403050404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accent1"/>
                        </a:buClr>
                        <a:buSzTx/>
                        <a:buFontTx/>
                        <a:buChar char="•"/>
                        <a:defRPr sz="2000" b="0" i="0" u="none" kern="1200" baseline="0">
                          <a:solidFill>
                            <a:schemeClr val="tx1"/>
                          </a:solidFill>
                          <a:latin typeface="Tahoma" panose="020B060403050404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folHlink"/>
                        </a:buClr>
                        <a:buSzTx/>
                        <a:buFontTx/>
                        <a:buChar char="•"/>
                        <a:defRPr sz="1800" b="0" i="0" u="none" kern="1200" baseline="0">
                          <a:solidFill>
                            <a:schemeClr val="tx1"/>
                          </a:solidFill>
                          <a:latin typeface="Tahoma" panose="020B060403050404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ahoma" panose="020B0604030504040204" pitchFamily="34" charset="0"/>
                          <a:ea typeface="宋体" panose="02010600030101010101" pitchFamily="2" charset="-122"/>
                        </a:defRPr>
                      </a:lvl5pPr>
                    </a:lstStyle>
                    <a:p>
                      <a:pPr marL="0" lvl="0" indent="0">
                        <a:buNone/>
                      </a:pPr>
                      <a:r>
                        <a:rPr lang="zh-CN" altLang="en-US" sz="2000" b="1" dirty="0"/>
                        <a:t>名称</a:t>
                      </a:r>
                      <a:endParaRPr lang="zh-CN" altLang="en-US" sz="2000" b="1" dirty="0"/>
                    </a:p>
                  </a:txBody>
                  <a:tcPr>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gradFill rotWithShape="1">
                      <a:gsLst>
                        <a:gs pos="0">
                          <a:srgbClr val="74F86A"/>
                        </a:gs>
                        <a:gs pos="100000">
                          <a:schemeClr val="bg1"/>
                        </a:gs>
                      </a:gsLst>
                      <a:lin ang="5400000" scaled="1"/>
                      <a:tileRect/>
                    </a:gradFill>
                  </a:tcPr>
                </a:tc>
                <a:tc>
                  <a:txBody>
                    <a:bodyPr/>
                    <a:lstStyle>
                      <a:lvl1pPr marL="342900" lvl="0" indent="-342900" algn="l" defTabSz="914400" rtl="0" eaLnBrk="1" fontAlgn="base" latinLnBrk="0" hangingPunct="1">
                        <a:lnSpc>
                          <a:spcPct val="100000"/>
                        </a:lnSpc>
                        <a:spcBef>
                          <a:spcPct val="20000"/>
                        </a:spcBef>
                        <a:spcAft>
                          <a:spcPct val="0"/>
                        </a:spcAft>
                        <a:buClr>
                          <a:schemeClr val="hlink"/>
                        </a:buClr>
                        <a:buSzTx/>
                        <a:buFontTx/>
                        <a:buChar char="•"/>
                        <a:defRPr sz="2800" u="none" kern="1200" baseline="0">
                          <a:solidFill>
                            <a:schemeClr val="tx1"/>
                          </a:solidFill>
                          <a:latin typeface="Tahoma" panose="020B060403050404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accent2"/>
                        </a:buClr>
                        <a:buSzTx/>
                        <a:buFontTx/>
                        <a:buChar char="•"/>
                        <a:defRPr sz="2400" b="0" i="0" u="none" kern="1200" baseline="0">
                          <a:solidFill>
                            <a:schemeClr val="tx1"/>
                          </a:solidFill>
                          <a:latin typeface="Tahoma" panose="020B060403050404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accent1"/>
                        </a:buClr>
                        <a:buSzTx/>
                        <a:buFontTx/>
                        <a:buChar char="•"/>
                        <a:defRPr sz="2000" b="0" i="0" u="none" kern="1200" baseline="0">
                          <a:solidFill>
                            <a:schemeClr val="tx1"/>
                          </a:solidFill>
                          <a:latin typeface="Tahoma" panose="020B060403050404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folHlink"/>
                        </a:buClr>
                        <a:buSzTx/>
                        <a:buFontTx/>
                        <a:buChar char="•"/>
                        <a:defRPr sz="1800" b="0" i="0" u="none" kern="1200" baseline="0">
                          <a:solidFill>
                            <a:schemeClr val="tx1"/>
                          </a:solidFill>
                          <a:latin typeface="Tahoma" panose="020B060403050404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ahoma" panose="020B0604030504040204" pitchFamily="34" charset="0"/>
                          <a:ea typeface="宋体" panose="02010600030101010101" pitchFamily="2" charset="-122"/>
                        </a:defRPr>
                      </a:lvl5pPr>
                    </a:lstStyle>
                    <a:p>
                      <a:pPr marL="0" lvl="0" indent="0">
                        <a:buNone/>
                      </a:pPr>
                      <a:r>
                        <a:rPr lang="zh-CN" altLang="en-US" sz="2000" b="1" dirty="0"/>
                        <a:t>单位</a:t>
                      </a:r>
                      <a:endParaRPr lang="zh-CN" altLang="en-US" sz="2000" b="1" dirty="0"/>
                    </a:p>
                  </a:txBody>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gradFill rotWithShape="1">
                      <a:gsLst>
                        <a:gs pos="0">
                          <a:srgbClr val="74F86A"/>
                        </a:gs>
                        <a:gs pos="100000">
                          <a:schemeClr val="bg1"/>
                        </a:gs>
                      </a:gsLst>
                      <a:lin ang="5400000" scaled="1"/>
                      <a:tileRect/>
                    </a:gradFill>
                  </a:tcPr>
                </a:tc>
                <a:tc>
                  <a:txBody>
                    <a:bodyPr/>
                    <a:lstStyle>
                      <a:lvl1pPr marL="342900" lvl="0" indent="-342900" algn="l" defTabSz="914400" rtl="0" eaLnBrk="1" fontAlgn="base" latinLnBrk="0" hangingPunct="1">
                        <a:lnSpc>
                          <a:spcPct val="100000"/>
                        </a:lnSpc>
                        <a:spcBef>
                          <a:spcPct val="20000"/>
                        </a:spcBef>
                        <a:spcAft>
                          <a:spcPct val="0"/>
                        </a:spcAft>
                        <a:buClr>
                          <a:schemeClr val="hlink"/>
                        </a:buClr>
                        <a:buSzTx/>
                        <a:buFontTx/>
                        <a:buChar char="•"/>
                        <a:defRPr sz="2800" u="none" kern="1200" baseline="0">
                          <a:solidFill>
                            <a:schemeClr val="tx1"/>
                          </a:solidFill>
                          <a:latin typeface="Tahoma" panose="020B060403050404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accent2"/>
                        </a:buClr>
                        <a:buSzTx/>
                        <a:buFontTx/>
                        <a:buChar char="•"/>
                        <a:defRPr sz="2400" b="0" i="0" u="none" kern="1200" baseline="0">
                          <a:solidFill>
                            <a:schemeClr val="tx1"/>
                          </a:solidFill>
                          <a:latin typeface="Tahoma" panose="020B060403050404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accent1"/>
                        </a:buClr>
                        <a:buSzTx/>
                        <a:buFontTx/>
                        <a:buChar char="•"/>
                        <a:defRPr sz="2000" b="0" i="0" u="none" kern="1200" baseline="0">
                          <a:solidFill>
                            <a:schemeClr val="tx1"/>
                          </a:solidFill>
                          <a:latin typeface="Tahoma" panose="020B060403050404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folHlink"/>
                        </a:buClr>
                        <a:buSzTx/>
                        <a:buFontTx/>
                        <a:buChar char="•"/>
                        <a:defRPr sz="1800" b="0" i="0" u="none" kern="1200" baseline="0">
                          <a:solidFill>
                            <a:schemeClr val="tx1"/>
                          </a:solidFill>
                          <a:latin typeface="Tahoma" panose="020B060403050404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ahoma" panose="020B0604030504040204" pitchFamily="34" charset="0"/>
                          <a:ea typeface="宋体" panose="02010600030101010101" pitchFamily="2" charset="-122"/>
                        </a:defRPr>
                      </a:lvl5pPr>
                    </a:lstStyle>
                    <a:p>
                      <a:pPr marL="0" lvl="0" indent="0">
                        <a:buNone/>
                      </a:pPr>
                      <a:r>
                        <a:rPr lang="en-US" altLang="zh-CN" sz="2000" b="1" dirty="0"/>
                        <a:t>                  </a:t>
                      </a:r>
                      <a:r>
                        <a:rPr lang="zh-CN" altLang="en-US" sz="2000" b="1" dirty="0"/>
                        <a:t>主系列参数</a:t>
                      </a:r>
                      <a:endParaRPr lang="zh-CN" altLang="en-US" sz="2000" b="1" dirty="0"/>
                    </a:p>
                  </a:txBody>
                  <a:tcPr>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gradFill rotWithShape="1">
                      <a:gsLst>
                        <a:gs pos="0">
                          <a:srgbClr val="74F86A"/>
                        </a:gs>
                        <a:gs pos="100000">
                          <a:schemeClr val="bg1"/>
                        </a:gs>
                      </a:gsLst>
                      <a:lin ang="5400000" scaled="1"/>
                      <a:tileRect/>
                    </a:gradFill>
                  </a:tcPr>
                </a:tc>
              </a:tr>
              <a:tr h="784225">
                <a:tc>
                  <a:txBody>
                    <a:bodyPr/>
                    <a:lstStyle>
                      <a:lvl1pPr marL="342900" lvl="0" indent="-342900" algn="l" defTabSz="914400" rtl="0" eaLnBrk="1" fontAlgn="base" latinLnBrk="0" hangingPunct="1">
                        <a:lnSpc>
                          <a:spcPct val="100000"/>
                        </a:lnSpc>
                        <a:spcBef>
                          <a:spcPct val="20000"/>
                        </a:spcBef>
                        <a:spcAft>
                          <a:spcPct val="0"/>
                        </a:spcAft>
                        <a:buClr>
                          <a:schemeClr val="hlink"/>
                        </a:buClr>
                        <a:buSzTx/>
                        <a:buFontTx/>
                        <a:buChar char="•"/>
                        <a:defRPr sz="2800" u="none" kern="1200" baseline="0">
                          <a:solidFill>
                            <a:schemeClr val="tx1"/>
                          </a:solidFill>
                          <a:latin typeface="Tahoma" panose="020B060403050404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accent2"/>
                        </a:buClr>
                        <a:buSzTx/>
                        <a:buFontTx/>
                        <a:buChar char="•"/>
                        <a:defRPr sz="2400" b="0" i="0" u="none" kern="1200" baseline="0">
                          <a:solidFill>
                            <a:schemeClr val="tx1"/>
                          </a:solidFill>
                          <a:latin typeface="Tahoma" panose="020B060403050404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accent1"/>
                        </a:buClr>
                        <a:buSzTx/>
                        <a:buFontTx/>
                        <a:buChar char="•"/>
                        <a:defRPr sz="2000" b="0" i="0" u="none" kern="1200" baseline="0">
                          <a:solidFill>
                            <a:schemeClr val="tx1"/>
                          </a:solidFill>
                          <a:latin typeface="Tahoma" panose="020B060403050404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folHlink"/>
                        </a:buClr>
                        <a:buSzTx/>
                        <a:buFontTx/>
                        <a:buChar char="•"/>
                        <a:defRPr sz="1800" b="0" i="0" u="none" kern="1200" baseline="0">
                          <a:solidFill>
                            <a:schemeClr val="tx1"/>
                          </a:solidFill>
                          <a:latin typeface="Tahoma" panose="020B060403050404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ahoma" panose="020B0604030504040204" pitchFamily="34" charset="0"/>
                          <a:ea typeface="宋体" panose="02010600030101010101" pitchFamily="2" charset="-122"/>
                        </a:defRPr>
                      </a:lvl5pPr>
                    </a:lstStyle>
                    <a:p>
                      <a:pPr marL="0" lvl="0" indent="0">
                        <a:buNone/>
                      </a:pPr>
                      <a:r>
                        <a:rPr lang="zh-CN" altLang="en-US" sz="2000" b="1" dirty="0"/>
                        <a:t>额定载重量</a:t>
                      </a:r>
                      <a:endParaRPr lang="zh-CN" altLang="en-US" sz="2000" b="1" dirty="0"/>
                    </a:p>
                  </a:txBody>
                  <a:tcPr>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gradFill rotWithShape="1">
                      <a:gsLst>
                        <a:gs pos="0">
                          <a:srgbClr val="74F86A"/>
                        </a:gs>
                        <a:gs pos="100000">
                          <a:schemeClr val="bg1"/>
                        </a:gs>
                      </a:gsLst>
                      <a:lin ang="5400000" scaled="1"/>
                      <a:tileRect/>
                    </a:gradFill>
                  </a:tcPr>
                </a:tc>
                <a:tc>
                  <a:txBody>
                    <a:bodyPr/>
                    <a:lstStyle>
                      <a:lvl1pPr marL="342900" lvl="0" indent="-342900" algn="l" defTabSz="914400" rtl="0" eaLnBrk="1" fontAlgn="base" latinLnBrk="0" hangingPunct="1">
                        <a:lnSpc>
                          <a:spcPct val="100000"/>
                        </a:lnSpc>
                        <a:spcBef>
                          <a:spcPct val="20000"/>
                        </a:spcBef>
                        <a:spcAft>
                          <a:spcPct val="0"/>
                        </a:spcAft>
                        <a:buClr>
                          <a:schemeClr val="hlink"/>
                        </a:buClr>
                        <a:buSzTx/>
                        <a:buFontTx/>
                        <a:buChar char="•"/>
                        <a:defRPr sz="2800" u="none" kern="1200" baseline="0">
                          <a:solidFill>
                            <a:schemeClr val="tx1"/>
                          </a:solidFill>
                          <a:latin typeface="Tahoma" panose="020B060403050404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accent2"/>
                        </a:buClr>
                        <a:buSzTx/>
                        <a:buFontTx/>
                        <a:buChar char="•"/>
                        <a:defRPr sz="2400" b="0" i="0" u="none" kern="1200" baseline="0">
                          <a:solidFill>
                            <a:schemeClr val="tx1"/>
                          </a:solidFill>
                          <a:latin typeface="Tahoma" panose="020B060403050404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accent1"/>
                        </a:buClr>
                        <a:buSzTx/>
                        <a:buFontTx/>
                        <a:buChar char="•"/>
                        <a:defRPr sz="2000" b="0" i="0" u="none" kern="1200" baseline="0">
                          <a:solidFill>
                            <a:schemeClr val="tx1"/>
                          </a:solidFill>
                          <a:latin typeface="Tahoma" panose="020B060403050404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folHlink"/>
                        </a:buClr>
                        <a:buSzTx/>
                        <a:buFontTx/>
                        <a:buChar char="•"/>
                        <a:defRPr sz="1800" b="0" i="0" u="none" kern="1200" baseline="0">
                          <a:solidFill>
                            <a:schemeClr val="tx1"/>
                          </a:solidFill>
                          <a:latin typeface="Tahoma" panose="020B060403050404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ahoma" panose="020B0604030504040204" pitchFamily="34" charset="0"/>
                          <a:ea typeface="宋体" panose="02010600030101010101" pitchFamily="2" charset="-122"/>
                        </a:defRPr>
                      </a:lvl5pPr>
                    </a:lstStyle>
                    <a:p>
                      <a:pPr marL="0" lvl="0" indent="0" algn="ctr">
                        <a:buNone/>
                      </a:pPr>
                      <a:r>
                        <a:rPr lang="en-US" altLang="zh-CN" sz="2400" dirty="0"/>
                        <a:t>kg</a:t>
                      </a:r>
                      <a:endParaRPr lang="zh-CN" altLang="en-US" sz="2400" dirty="0"/>
                    </a:p>
                  </a:txBody>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gradFill rotWithShape="1">
                      <a:gsLst>
                        <a:gs pos="0">
                          <a:srgbClr val="74F86A"/>
                        </a:gs>
                        <a:gs pos="100000">
                          <a:schemeClr val="bg1"/>
                        </a:gs>
                      </a:gsLst>
                      <a:lin ang="5400000" scaled="1"/>
                      <a:tileRect/>
                    </a:gradFill>
                  </a:tcPr>
                </a:tc>
                <a:tc>
                  <a:txBody>
                    <a:bodyPr/>
                    <a:lstStyle>
                      <a:lvl1pPr marL="342900" lvl="0" indent="-342900" algn="l" defTabSz="914400" rtl="0" eaLnBrk="1" fontAlgn="base" latinLnBrk="0" hangingPunct="1">
                        <a:lnSpc>
                          <a:spcPct val="100000"/>
                        </a:lnSpc>
                        <a:spcBef>
                          <a:spcPct val="20000"/>
                        </a:spcBef>
                        <a:spcAft>
                          <a:spcPct val="0"/>
                        </a:spcAft>
                        <a:buClr>
                          <a:schemeClr val="hlink"/>
                        </a:buClr>
                        <a:buSzTx/>
                        <a:buFontTx/>
                        <a:buChar char="•"/>
                        <a:defRPr sz="2800" u="none" kern="1200" baseline="0">
                          <a:solidFill>
                            <a:schemeClr val="tx1"/>
                          </a:solidFill>
                          <a:latin typeface="Tahoma" panose="020B060403050404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lr>
                          <a:schemeClr val="accent2"/>
                        </a:buClr>
                        <a:buSzTx/>
                        <a:buFontTx/>
                        <a:buChar char="•"/>
                        <a:defRPr sz="2400" b="0" i="0" u="none" kern="1200" baseline="0">
                          <a:solidFill>
                            <a:schemeClr val="tx1"/>
                          </a:solidFill>
                          <a:latin typeface="Tahoma" panose="020B060403050404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lr>
                          <a:schemeClr val="accent1"/>
                        </a:buClr>
                        <a:buSzTx/>
                        <a:buFontTx/>
                        <a:buChar char="•"/>
                        <a:defRPr sz="2000" b="0" i="0" u="none" kern="1200" baseline="0">
                          <a:solidFill>
                            <a:schemeClr val="tx1"/>
                          </a:solidFill>
                          <a:latin typeface="Tahoma" panose="020B060403050404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lr>
                          <a:schemeClr val="folHlink"/>
                        </a:buClr>
                        <a:buSzTx/>
                        <a:buFontTx/>
                        <a:buChar char="•"/>
                        <a:defRPr sz="1800" b="0" i="0" u="none" kern="1200" baseline="0">
                          <a:solidFill>
                            <a:schemeClr val="tx1"/>
                          </a:solidFill>
                          <a:latin typeface="Tahoma" panose="020B060403050404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lrTx/>
                        <a:buSzTx/>
                        <a:buFontTx/>
                        <a:buChar char="•"/>
                        <a:defRPr sz="1800" b="0" i="0" u="none" kern="1200" baseline="0">
                          <a:solidFill>
                            <a:schemeClr val="tx1"/>
                          </a:solidFill>
                          <a:latin typeface="Tahoma" panose="020B0604030504040204" pitchFamily="34" charset="0"/>
                          <a:ea typeface="宋体" panose="02010600030101010101" pitchFamily="2" charset="-122"/>
                        </a:defRPr>
                      </a:lvl5pPr>
                    </a:lstStyle>
                    <a:p>
                      <a:pPr marL="0" lvl="0" indent="0">
                        <a:buNone/>
                      </a:pPr>
                      <a:r>
                        <a:rPr lang="en-US" altLang="zh-CN" sz="2000" dirty="0"/>
                        <a:t>100</a:t>
                      </a:r>
                      <a:r>
                        <a:rPr lang="zh-CN" altLang="en-US" sz="2000" dirty="0"/>
                        <a:t>、</a:t>
                      </a:r>
                      <a:r>
                        <a:rPr lang="en-US" altLang="zh-CN" sz="2000" dirty="0"/>
                        <a:t>150</a:t>
                      </a:r>
                      <a:r>
                        <a:rPr lang="zh-CN" altLang="en-US" sz="2000" dirty="0"/>
                        <a:t>、</a:t>
                      </a:r>
                      <a:r>
                        <a:rPr lang="en-US" altLang="zh-CN" sz="2000" dirty="0"/>
                        <a:t>200</a:t>
                      </a:r>
                      <a:r>
                        <a:rPr lang="zh-CN" altLang="en-US" sz="2000" dirty="0"/>
                        <a:t>、</a:t>
                      </a:r>
                      <a:r>
                        <a:rPr lang="en-US" altLang="zh-CN" sz="2000" dirty="0"/>
                        <a:t>250</a:t>
                      </a:r>
                      <a:r>
                        <a:rPr lang="zh-CN" altLang="en-US" sz="2000" dirty="0"/>
                        <a:t>、</a:t>
                      </a:r>
                      <a:r>
                        <a:rPr lang="en-US" altLang="zh-CN" sz="2000" dirty="0"/>
                        <a:t>300</a:t>
                      </a:r>
                      <a:r>
                        <a:rPr lang="zh-CN" altLang="en-US" sz="2000" dirty="0"/>
                        <a:t>、</a:t>
                      </a:r>
                      <a:r>
                        <a:rPr lang="en-US" altLang="zh-CN" sz="2000" dirty="0"/>
                        <a:t>350</a:t>
                      </a:r>
                      <a:r>
                        <a:rPr lang="zh-CN" altLang="en-US" sz="2000" dirty="0"/>
                        <a:t>、</a:t>
                      </a:r>
                      <a:r>
                        <a:rPr lang="en-US" altLang="zh-CN" sz="2000" dirty="0"/>
                        <a:t>400</a:t>
                      </a:r>
                      <a:r>
                        <a:rPr lang="zh-CN" altLang="en-US" sz="2000" dirty="0"/>
                        <a:t>、</a:t>
                      </a:r>
                      <a:r>
                        <a:rPr lang="en-US" altLang="zh-CN" sz="2000" dirty="0"/>
                        <a:t>500</a:t>
                      </a:r>
                      <a:r>
                        <a:rPr lang="zh-CN" altLang="en-US" sz="2000" dirty="0"/>
                        <a:t>、</a:t>
                      </a:r>
                      <a:r>
                        <a:rPr lang="en-US" altLang="zh-CN" sz="2000" dirty="0"/>
                        <a:t>630</a:t>
                      </a:r>
                      <a:r>
                        <a:rPr lang="zh-CN" altLang="en-US" sz="2000" dirty="0"/>
                        <a:t>、</a:t>
                      </a:r>
                      <a:r>
                        <a:rPr lang="en-US" altLang="zh-CN" sz="2000" dirty="0"/>
                        <a:t>800</a:t>
                      </a:r>
                      <a:r>
                        <a:rPr lang="zh-CN" altLang="en-US" sz="2000" dirty="0"/>
                        <a:t>、</a:t>
                      </a:r>
                      <a:r>
                        <a:rPr lang="en-US" altLang="zh-CN" sz="2000" dirty="0"/>
                        <a:t>1000</a:t>
                      </a:r>
                      <a:r>
                        <a:rPr lang="zh-CN" altLang="en-US" sz="2000" dirty="0"/>
                        <a:t>、</a:t>
                      </a:r>
                      <a:r>
                        <a:rPr lang="en-US" altLang="zh-CN" sz="2000" dirty="0"/>
                        <a:t>1250</a:t>
                      </a:r>
                      <a:endParaRPr lang="zh-CN" altLang="en-US" sz="2000" dirty="0"/>
                    </a:p>
                  </a:txBody>
                  <a:tcPr>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gradFill rotWithShape="1">
                      <a:gsLst>
                        <a:gs pos="0">
                          <a:srgbClr val="74F86A"/>
                        </a:gs>
                        <a:gs pos="100000">
                          <a:schemeClr val="bg1"/>
                        </a:gs>
                      </a:gsLst>
                      <a:lin ang="5400000" scaled="1"/>
                      <a:tileRect/>
                    </a:gradFill>
                  </a:tcPr>
                </a:tc>
              </a:tr>
            </a:tbl>
          </a:graphicData>
        </a:graphic>
      </p:graphicFrame>
      <p:sp>
        <p:nvSpPr>
          <p:cNvPr id="160793" name="文本框 160792"/>
          <p:cNvSpPr txBox="1"/>
          <p:nvPr/>
        </p:nvSpPr>
        <p:spPr>
          <a:xfrm>
            <a:off x="1258888" y="836613"/>
            <a:ext cx="7634287" cy="519112"/>
          </a:xfrm>
          <a:prstGeom prst="rect">
            <a:avLst/>
          </a:prstGeom>
          <a:noFill/>
          <a:ln w="9525">
            <a:noFill/>
          </a:ln>
        </p:spPr>
        <p:txBody>
          <a:bodyPr>
            <a:spAutoFit/>
          </a:bodyPr>
          <a:p>
            <a:pPr>
              <a:spcBef>
                <a:spcPct val="50000"/>
              </a:spcBef>
            </a:pPr>
            <a:r>
              <a:rPr lang="zh-CN" altLang="en-US" sz="2800" b="1" dirty="0">
                <a:latin typeface="Tahoma" panose="020B0604030504040204" pitchFamily="34" charset="0"/>
                <a:ea typeface="黑体" panose="02010609060101010101" pitchFamily="2" charset="-122"/>
              </a:rPr>
              <a:t>第二节  高处作业吊篮类型和组成</a:t>
            </a:r>
            <a:endParaRPr lang="zh-CN" altLang="en-US" sz="2800" b="1" dirty="0">
              <a:latin typeface="Tahoma" panose="020B0604030504040204" pitchFamily="34" charset="0"/>
              <a:ea typeface="黑体" panose="02010609060101010101" pitchFamily="2" charset="-122"/>
            </a:endParaRPr>
          </a:p>
        </p:txBody>
      </p:sp>
    </p:spTree>
  </p:cSld>
  <p:clrMapOvr>
    <a:masterClrMapping/>
  </p:clrMapOvr>
  <p:transition spd="med">
    <p:circl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6676" name="文本框 156675"/>
          <p:cNvSpPr txBox="1"/>
          <p:nvPr/>
        </p:nvSpPr>
        <p:spPr>
          <a:xfrm>
            <a:off x="900113" y="836613"/>
            <a:ext cx="7634287" cy="579437"/>
          </a:xfrm>
          <a:prstGeom prst="rect">
            <a:avLst/>
          </a:prstGeom>
          <a:noFill/>
          <a:ln w="9525">
            <a:noFill/>
          </a:ln>
        </p:spPr>
        <p:txBody>
          <a:bodyPr>
            <a:spAutoFit/>
          </a:bodyPr>
          <a:p>
            <a:pPr>
              <a:spcBef>
                <a:spcPct val="50000"/>
              </a:spcBef>
            </a:pPr>
            <a:r>
              <a:rPr lang="zh-CN" altLang="en-US" sz="3200" b="1" dirty="0">
                <a:latin typeface="黑体" panose="02010609060101010101" pitchFamily="2" charset="-122"/>
                <a:ea typeface="黑体" panose="02010609060101010101" pitchFamily="2" charset="-122"/>
              </a:rPr>
              <a:t>第二节  高处作业吊篮的类型和组成</a:t>
            </a:r>
            <a:endParaRPr lang="zh-CN" altLang="en-US" sz="3200" b="1" dirty="0">
              <a:latin typeface="黑体" panose="02010609060101010101" pitchFamily="2" charset="-122"/>
              <a:ea typeface="黑体" panose="02010609060101010101" pitchFamily="2" charset="-122"/>
            </a:endParaRPr>
          </a:p>
        </p:txBody>
      </p:sp>
      <p:sp>
        <p:nvSpPr>
          <p:cNvPr id="156677" name="文本框 156676"/>
          <p:cNvSpPr txBox="1"/>
          <p:nvPr/>
        </p:nvSpPr>
        <p:spPr>
          <a:xfrm>
            <a:off x="468313" y="1773238"/>
            <a:ext cx="3600450" cy="396875"/>
          </a:xfrm>
          <a:prstGeom prst="rect">
            <a:avLst/>
          </a:prstGeom>
          <a:noFill/>
          <a:ln w="9525">
            <a:noFill/>
          </a:ln>
        </p:spPr>
        <p:txBody>
          <a:bodyPr>
            <a:spAutoFit/>
          </a:bodyPr>
          <a:p>
            <a:pPr>
              <a:spcBef>
                <a:spcPct val="50000"/>
              </a:spcBef>
            </a:pPr>
            <a:r>
              <a:rPr lang="en-US" altLang="zh-CN" sz="2000" dirty="0">
                <a:latin typeface="黑体" panose="02010609060101010101" pitchFamily="2" charset="-122"/>
                <a:ea typeface="黑体" panose="02010609060101010101" pitchFamily="2" charset="-122"/>
              </a:rPr>
              <a:t>3</a:t>
            </a:r>
            <a:r>
              <a:rPr lang="zh-CN" altLang="en-US" sz="2000" dirty="0">
                <a:latin typeface="黑体" panose="02010609060101010101" pitchFamily="2" charset="-122"/>
                <a:ea typeface="黑体" panose="02010609060101010101" pitchFamily="2" charset="-122"/>
              </a:rPr>
              <a:t>、吊篮的型号</a:t>
            </a:r>
            <a:endParaRPr lang="zh-CN" altLang="en-US" sz="2000" dirty="0">
              <a:latin typeface="黑体" panose="02010609060101010101" pitchFamily="2" charset="-122"/>
              <a:ea typeface="黑体" panose="02010609060101010101" pitchFamily="2" charset="-122"/>
            </a:endParaRPr>
          </a:p>
        </p:txBody>
      </p:sp>
      <p:sp>
        <p:nvSpPr>
          <p:cNvPr id="156731" name="文本框 156730"/>
          <p:cNvSpPr txBox="1"/>
          <p:nvPr/>
        </p:nvSpPr>
        <p:spPr>
          <a:xfrm>
            <a:off x="611188" y="2205038"/>
            <a:ext cx="7488237" cy="835025"/>
          </a:xfrm>
          <a:prstGeom prst="rect">
            <a:avLst/>
          </a:prstGeom>
          <a:noFill/>
          <a:ln w="9525">
            <a:noFill/>
          </a:ln>
        </p:spPr>
        <p:txBody>
          <a:bodyPr>
            <a:spAutoFit/>
          </a:bodyPr>
          <a:p>
            <a:pPr>
              <a:lnSpc>
                <a:spcPct val="135000"/>
              </a:lnSpc>
              <a:spcBef>
                <a:spcPct val="50000"/>
              </a:spcBef>
            </a:pPr>
            <a:r>
              <a:rPr lang="en-US" altLang="zh-CN" b="1" dirty="0">
                <a:latin typeface="宋体" panose="02010600030101010101" pitchFamily="2" charset="-122"/>
              </a:rPr>
              <a:t>    </a:t>
            </a:r>
            <a:r>
              <a:rPr lang="zh-CN" altLang="en-US" b="1" dirty="0">
                <a:latin typeface="宋体" panose="02010600030101010101" pitchFamily="2" charset="-122"/>
              </a:rPr>
              <a:t>高处作业吊蓝型号是由类、组、型代号、特征代号和主参数代号及更新型代号组成。</a:t>
            </a:r>
            <a:endParaRPr lang="zh-CN" altLang="en-US" b="1" dirty="0">
              <a:latin typeface="宋体" panose="02010600030101010101" pitchFamily="2" charset="-122"/>
            </a:endParaRPr>
          </a:p>
        </p:txBody>
      </p:sp>
      <p:graphicFrame>
        <p:nvGraphicFramePr>
          <p:cNvPr id="156745" name="内容占位符 156744"/>
          <p:cNvGraphicFramePr/>
          <p:nvPr>
            <p:ph idx="4294967295"/>
          </p:nvPr>
        </p:nvGraphicFramePr>
        <p:xfrm>
          <a:off x="1619250" y="3209925"/>
          <a:ext cx="6291263" cy="3198813"/>
        </p:xfrm>
        <a:graphic>
          <a:graphicData uri="http://schemas.openxmlformats.org/presentationml/2006/ole">
            <mc:AlternateContent xmlns:mc="http://schemas.openxmlformats.org/markup-compatibility/2006">
              <mc:Choice xmlns:v="urn:schemas-microsoft-com:vml" Requires="v">
                <p:oleObj spid="_x0000_s3077" name="" r:id="rId1" imgW="5210175" imgH="2647950" progId="StaticDib">
                  <p:embed/>
                </p:oleObj>
              </mc:Choice>
              <mc:Fallback>
                <p:oleObj name="" r:id="rId1" imgW="5210175" imgH="2647950" progId="StaticDib">
                  <p:embed/>
                  <p:pic>
                    <p:nvPicPr>
                      <p:cNvPr id="0" name="图片 3076"/>
                      <p:cNvPicPr/>
                      <p:nvPr/>
                    </p:nvPicPr>
                    <p:blipFill>
                      <a:blip r:embed="rId2"/>
                      <a:stretch>
                        <a:fillRect/>
                      </a:stretch>
                    </p:blipFill>
                    <p:spPr>
                      <a:xfrm>
                        <a:off x="1619250" y="3209925"/>
                        <a:ext cx="6291263" cy="3198813"/>
                      </a:xfrm>
                      <a:prstGeom prst="rect">
                        <a:avLst/>
                      </a:prstGeom>
                      <a:noFill/>
                      <a:ln w="38100">
                        <a:miter/>
                      </a:ln>
                    </p:spPr>
                  </p:pic>
                </p:oleObj>
              </mc:Fallback>
            </mc:AlternateContent>
          </a:graphicData>
        </a:graphic>
      </p:graphicFrame>
    </p:spTree>
  </p:cSld>
  <p:clrMapOvr>
    <a:masterClrMapping/>
  </p:clrMapOvr>
  <p:transition>
    <p:pull dir="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65892" name="文本框 165891"/>
          <p:cNvSpPr txBox="1"/>
          <p:nvPr/>
        </p:nvSpPr>
        <p:spPr>
          <a:xfrm>
            <a:off x="900113" y="836613"/>
            <a:ext cx="7634287" cy="579437"/>
          </a:xfrm>
          <a:prstGeom prst="rect">
            <a:avLst/>
          </a:prstGeom>
          <a:noFill/>
          <a:ln w="9525">
            <a:noFill/>
          </a:ln>
        </p:spPr>
        <p:txBody>
          <a:bodyPr>
            <a:spAutoFit/>
          </a:bodyPr>
          <a:p>
            <a:pPr>
              <a:spcBef>
                <a:spcPct val="50000"/>
              </a:spcBef>
            </a:pPr>
            <a:r>
              <a:rPr lang="zh-CN" altLang="en-US" sz="3200" b="1" dirty="0">
                <a:latin typeface="黑体" panose="02010609060101010101" pitchFamily="2" charset="-122"/>
                <a:ea typeface="黑体" panose="02010609060101010101" pitchFamily="2" charset="-122"/>
              </a:rPr>
              <a:t>第二节  高处作业吊篮的类型和组成</a:t>
            </a:r>
            <a:endParaRPr lang="zh-CN" altLang="en-US" sz="3200" b="1" dirty="0">
              <a:latin typeface="黑体" panose="02010609060101010101" pitchFamily="2" charset="-122"/>
              <a:ea typeface="黑体" panose="02010609060101010101" pitchFamily="2" charset="-122"/>
            </a:endParaRPr>
          </a:p>
        </p:txBody>
      </p:sp>
      <p:sp>
        <p:nvSpPr>
          <p:cNvPr id="165893" name="文本框 165892"/>
          <p:cNvSpPr txBox="1"/>
          <p:nvPr/>
        </p:nvSpPr>
        <p:spPr>
          <a:xfrm>
            <a:off x="755650" y="1773238"/>
            <a:ext cx="2879725" cy="457200"/>
          </a:xfrm>
          <a:prstGeom prst="rect">
            <a:avLst/>
          </a:prstGeom>
          <a:noFill/>
          <a:ln w="9525">
            <a:noFill/>
          </a:ln>
        </p:spPr>
        <p:txBody>
          <a:bodyPr>
            <a:spAutoFit/>
          </a:bodyPr>
          <a:p>
            <a:pPr>
              <a:spcBef>
                <a:spcPct val="50000"/>
              </a:spcBef>
            </a:pPr>
            <a:r>
              <a:rPr lang="zh-CN" altLang="en-US" sz="2400" b="1" dirty="0">
                <a:latin typeface="Tahoma" panose="020B0604030504040204" pitchFamily="34" charset="0"/>
                <a:ea typeface="黑体" panose="02010609060101010101" pitchFamily="2" charset="-122"/>
              </a:rPr>
              <a:t>标记示例</a:t>
            </a:r>
            <a:endParaRPr lang="zh-CN" altLang="en-US" sz="2400" b="1" dirty="0">
              <a:latin typeface="Tahoma" panose="020B0604030504040204" pitchFamily="34" charset="0"/>
              <a:ea typeface="黑体" panose="02010609060101010101" pitchFamily="2" charset="-122"/>
            </a:endParaRPr>
          </a:p>
        </p:txBody>
      </p:sp>
      <p:sp>
        <p:nvSpPr>
          <p:cNvPr id="165894" name="文本框 165893"/>
          <p:cNvSpPr txBox="1"/>
          <p:nvPr/>
        </p:nvSpPr>
        <p:spPr>
          <a:xfrm>
            <a:off x="971550" y="2379663"/>
            <a:ext cx="1584325" cy="396875"/>
          </a:xfrm>
          <a:prstGeom prst="rect">
            <a:avLst/>
          </a:prstGeom>
          <a:noFill/>
          <a:ln w="9525">
            <a:noFill/>
          </a:ln>
        </p:spPr>
        <p:txBody>
          <a:bodyPr>
            <a:spAutoFit/>
          </a:bodyPr>
          <a:p>
            <a:pPr>
              <a:spcBef>
                <a:spcPct val="50000"/>
              </a:spcBef>
            </a:pPr>
            <a:r>
              <a:rPr lang="en-US" altLang="zh-CN" sz="2000" dirty="0">
                <a:latin typeface="Tahoma" panose="020B0604030504040204" pitchFamily="34" charset="0"/>
              </a:rPr>
              <a:t>Z  L  P 500</a:t>
            </a:r>
            <a:endParaRPr lang="en-US" altLang="zh-CN" sz="2000" dirty="0">
              <a:latin typeface="Tahoma" panose="020B0604030504040204" pitchFamily="34" charset="0"/>
            </a:endParaRPr>
          </a:p>
        </p:txBody>
      </p:sp>
      <p:grpSp>
        <p:nvGrpSpPr>
          <p:cNvPr id="165936" name="组合 165935"/>
          <p:cNvGrpSpPr/>
          <p:nvPr/>
        </p:nvGrpSpPr>
        <p:grpSpPr>
          <a:xfrm>
            <a:off x="2051050" y="2811463"/>
            <a:ext cx="3024188" cy="409575"/>
            <a:chOff x="1292" y="1933"/>
            <a:chExt cx="1905" cy="258"/>
          </a:xfrm>
        </p:grpSpPr>
        <p:sp>
          <p:nvSpPr>
            <p:cNvPr id="165918" name="直接连接符 165917"/>
            <p:cNvSpPr/>
            <p:nvPr/>
          </p:nvSpPr>
          <p:spPr>
            <a:xfrm>
              <a:off x="1292" y="1933"/>
              <a:ext cx="0" cy="136"/>
            </a:xfrm>
            <a:prstGeom prst="line">
              <a:avLst/>
            </a:prstGeom>
            <a:ln w="9525" cap="flat" cmpd="sng">
              <a:solidFill>
                <a:schemeClr val="tx1"/>
              </a:solidFill>
              <a:prstDash val="solid"/>
              <a:headEnd type="none" w="med" len="med"/>
              <a:tailEnd type="none" w="med" len="med"/>
            </a:ln>
          </p:spPr>
        </p:sp>
        <p:sp>
          <p:nvSpPr>
            <p:cNvPr id="165921" name="直接连接符 165920"/>
            <p:cNvSpPr/>
            <p:nvPr/>
          </p:nvSpPr>
          <p:spPr>
            <a:xfrm>
              <a:off x="1292" y="2069"/>
              <a:ext cx="318" cy="0"/>
            </a:xfrm>
            <a:prstGeom prst="line">
              <a:avLst/>
            </a:prstGeom>
            <a:ln w="9525" cap="flat" cmpd="sng">
              <a:solidFill>
                <a:schemeClr val="tx1"/>
              </a:solidFill>
              <a:prstDash val="solid"/>
              <a:headEnd type="none" w="med" len="med"/>
              <a:tailEnd type="none" w="med" len="med"/>
            </a:ln>
          </p:spPr>
        </p:sp>
        <p:sp>
          <p:nvSpPr>
            <p:cNvPr id="165932" name="文本框 165931"/>
            <p:cNvSpPr txBox="1"/>
            <p:nvPr/>
          </p:nvSpPr>
          <p:spPr>
            <a:xfrm>
              <a:off x="1655" y="1979"/>
              <a:ext cx="1542" cy="212"/>
            </a:xfrm>
            <a:prstGeom prst="rect">
              <a:avLst/>
            </a:prstGeom>
            <a:noFill/>
            <a:ln w="9525">
              <a:noFill/>
            </a:ln>
          </p:spPr>
          <p:txBody>
            <a:bodyPr>
              <a:spAutoFit/>
            </a:bodyPr>
            <a:p>
              <a:pPr>
                <a:spcBef>
                  <a:spcPct val="50000"/>
                </a:spcBef>
              </a:pPr>
              <a:r>
                <a:rPr lang="zh-CN" altLang="en-US" sz="1600" dirty="0">
                  <a:latin typeface="Tahoma" panose="020B0604030504040204" pitchFamily="34" charset="0"/>
                </a:rPr>
                <a:t>额定载重量</a:t>
              </a:r>
              <a:r>
                <a:rPr lang="en-US" altLang="zh-CN" sz="1600" dirty="0">
                  <a:latin typeface="Tahoma" panose="020B0604030504040204" pitchFamily="34" charset="0"/>
                </a:rPr>
                <a:t>500kg</a:t>
              </a:r>
              <a:endParaRPr lang="en-US" altLang="zh-CN" sz="1600" dirty="0">
                <a:latin typeface="Tahoma" panose="020B0604030504040204" pitchFamily="34" charset="0"/>
              </a:endParaRPr>
            </a:p>
          </p:txBody>
        </p:sp>
      </p:grpSp>
      <p:grpSp>
        <p:nvGrpSpPr>
          <p:cNvPr id="165937" name="组合 165936"/>
          <p:cNvGrpSpPr/>
          <p:nvPr/>
        </p:nvGrpSpPr>
        <p:grpSpPr>
          <a:xfrm>
            <a:off x="1692275" y="2811463"/>
            <a:ext cx="3384550" cy="725487"/>
            <a:chOff x="1066" y="1933"/>
            <a:chExt cx="2132" cy="457"/>
          </a:xfrm>
        </p:grpSpPr>
        <p:sp>
          <p:nvSpPr>
            <p:cNvPr id="165922" name="直接连接符 165921"/>
            <p:cNvSpPr/>
            <p:nvPr/>
          </p:nvSpPr>
          <p:spPr>
            <a:xfrm>
              <a:off x="1066" y="1933"/>
              <a:ext cx="0" cy="340"/>
            </a:xfrm>
            <a:prstGeom prst="line">
              <a:avLst/>
            </a:prstGeom>
            <a:ln w="9525" cap="flat" cmpd="sng">
              <a:solidFill>
                <a:schemeClr val="tx1"/>
              </a:solidFill>
              <a:prstDash val="solid"/>
              <a:headEnd type="none" w="med" len="med"/>
              <a:tailEnd type="none" w="med" len="med"/>
            </a:ln>
          </p:spPr>
        </p:sp>
        <p:sp>
          <p:nvSpPr>
            <p:cNvPr id="165924" name="直接连接符 165923"/>
            <p:cNvSpPr/>
            <p:nvPr/>
          </p:nvSpPr>
          <p:spPr>
            <a:xfrm>
              <a:off x="1066" y="2278"/>
              <a:ext cx="544" cy="0"/>
            </a:xfrm>
            <a:prstGeom prst="line">
              <a:avLst/>
            </a:prstGeom>
            <a:ln w="9525" cap="flat" cmpd="sng">
              <a:solidFill>
                <a:schemeClr val="tx1"/>
              </a:solidFill>
              <a:prstDash val="solid"/>
              <a:headEnd type="none" w="med" len="med"/>
              <a:tailEnd type="none" w="med" len="med"/>
            </a:ln>
          </p:spPr>
        </p:sp>
        <p:sp>
          <p:nvSpPr>
            <p:cNvPr id="165933" name="文本框 165932"/>
            <p:cNvSpPr txBox="1"/>
            <p:nvPr/>
          </p:nvSpPr>
          <p:spPr>
            <a:xfrm>
              <a:off x="1656" y="2178"/>
              <a:ext cx="1542" cy="212"/>
            </a:xfrm>
            <a:prstGeom prst="rect">
              <a:avLst/>
            </a:prstGeom>
            <a:noFill/>
            <a:ln w="9525">
              <a:noFill/>
            </a:ln>
          </p:spPr>
          <p:txBody>
            <a:bodyPr>
              <a:spAutoFit/>
            </a:bodyPr>
            <a:p>
              <a:pPr>
                <a:spcBef>
                  <a:spcPct val="50000"/>
                </a:spcBef>
              </a:pPr>
              <a:r>
                <a:rPr lang="zh-CN" altLang="en-US" sz="1600" dirty="0">
                  <a:latin typeface="Tahoma" panose="020B0604030504040204" pitchFamily="34" charset="0"/>
                </a:rPr>
                <a:t>爬升式吊篮</a:t>
              </a:r>
              <a:endParaRPr lang="zh-CN" altLang="en-US" sz="1600" dirty="0">
                <a:latin typeface="Tahoma" panose="020B0604030504040204" pitchFamily="34" charset="0"/>
              </a:endParaRPr>
            </a:p>
          </p:txBody>
        </p:sp>
      </p:grpSp>
      <p:grpSp>
        <p:nvGrpSpPr>
          <p:cNvPr id="165939" name="组合 165938"/>
          <p:cNvGrpSpPr/>
          <p:nvPr/>
        </p:nvGrpSpPr>
        <p:grpSpPr>
          <a:xfrm>
            <a:off x="1403350" y="2811463"/>
            <a:ext cx="3657600" cy="998537"/>
            <a:chOff x="884" y="1933"/>
            <a:chExt cx="2304" cy="629"/>
          </a:xfrm>
        </p:grpSpPr>
        <p:sp>
          <p:nvSpPr>
            <p:cNvPr id="165925" name="直接连接符 165924"/>
            <p:cNvSpPr/>
            <p:nvPr/>
          </p:nvSpPr>
          <p:spPr>
            <a:xfrm>
              <a:off x="884" y="1933"/>
              <a:ext cx="0" cy="545"/>
            </a:xfrm>
            <a:prstGeom prst="line">
              <a:avLst/>
            </a:prstGeom>
            <a:ln w="9525" cap="flat" cmpd="sng">
              <a:solidFill>
                <a:schemeClr val="tx1"/>
              </a:solidFill>
              <a:prstDash val="solid"/>
              <a:headEnd type="none" w="med" len="med"/>
              <a:tailEnd type="none" w="med" len="med"/>
            </a:ln>
          </p:spPr>
        </p:sp>
        <p:sp>
          <p:nvSpPr>
            <p:cNvPr id="165926" name="直接连接符 165925"/>
            <p:cNvSpPr/>
            <p:nvPr/>
          </p:nvSpPr>
          <p:spPr>
            <a:xfrm>
              <a:off x="884" y="2478"/>
              <a:ext cx="726" cy="0"/>
            </a:xfrm>
            <a:prstGeom prst="line">
              <a:avLst/>
            </a:prstGeom>
            <a:ln w="9525" cap="flat" cmpd="sng">
              <a:solidFill>
                <a:schemeClr val="tx1"/>
              </a:solidFill>
              <a:prstDash val="solid"/>
              <a:headEnd type="none" w="med" len="med"/>
              <a:tailEnd type="none" w="med" len="med"/>
            </a:ln>
          </p:spPr>
        </p:sp>
        <p:sp>
          <p:nvSpPr>
            <p:cNvPr id="165934" name="文本框 165933"/>
            <p:cNvSpPr txBox="1"/>
            <p:nvPr/>
          </p:nvSpPr>
          <p:spPr>
            <a:xfrm>
              <a:off x="1646" y="2350"/>
              <a:ext cx="1542" cy="212"/>
            </a:xfrm>
            <a:prstGeom prst="rect">
              <a:avLst/>
            </a:prstGeom>
            <a:noFill/>
            <a:ln w="9525">
              <a:noFill/>
            </a:ln>
          </p:spPr>
          <p:txBody>
            <a:bodyPr>
              <a:spAutoFit/>
            </a:bodyPr>
            <a:p>
              <a:pPr>
                <a:spcBef>
                  <a:spcPct val="50000"/>
                </a:spcBef>
              </a:pPr>
              <a:r>
                <a:rPr lang="zh-CN" altLang="en-US" sz="1600" dirty="0">
                  <a:latin typeface="Tahoma" panose="020B0604030504040204" pitchFamily="34" charset="0"/>
                </a:rPr>
                <a:t>吊篮</a:t>
              </a:r>
              <a:endParaRPr lang="zh-CN" altLang="en-US" sz="1600" dirty="0">
                <a:latin typeface="Tahoma" panose="020B0604030504040204" pitchFamily="34" charset="0"/>
              </a:endParaRPr>
            </a:p>
          </p:txBody>
        </p:sp>
      </p:grpSp>
      <p:grpSp>
        <p:nvGrpSpPr>
          <p:cNvPr id="165940" name="组合 165939"/>
          <p:cNvGrpSpPr/>
          <p:nvPr/>
        </p:nvGrpSpPr>
        <p:grpSpPr>
          <a:xfrm>
            <a:off x="1116013" y="2811463"/>
            <a:ext cx="3959225" cy="1344612"/>
            <a:chOff x="703" y="1933"/>
            <a:chExt cx="2494" cy="847"/>
          </a:xfrm>
        </p:grpSpPr>
        <p:sp>
          <p:nvSpPr>
            <p:cNvPr id="165929" name="直接连接符 165928"/>
            <p:cNvSpPr/>
            <p:nvPr/>
          </p:nvSpPr>
          <p:spPr>
            <a:xfrm>
              <a:off x="703" y="1933"/>
              <a:ext cx="0" cy="771"/>
            </a:xfrm>
            <a:prstGeom prst="line">
              <a:avLst/>
            </a:prstGeom>
            <a:ln w="9525" cap="flat" cmpd="sng">
              <a:solidFill>
                <a:schemeClr val="tx1"/>
              </a:solidFill>
              <a:prstDash val="solid"/>
              <a:headEnd type="none" w="med" len="med"/>
              <a:tailEnd type="none" w="med" len="med"/>
            </a:ln>
          </p:spPr>
        </p:sp>
        <p:sp>
          <p:nvSpPr>
            <p:cNvPr id="165931" name="直接连接符 165930"/>
            <p:cNvSpPr/>
            <p:nvPr/>
          </p:nvSpPr>
          <p:spPr>
            <a:xfrm>
              <a:off x="703" y="2714"/>
              <a:ext cx="907" cy="0"/>
            </a:xfrm>
            <a:prstGeom prst="line">
              <a:avLst/>
            </a:prstGeom>
            <a:ln w="9525" cap="flat" cmpd="sng">
              <a:solidFill>
                <a:schemeClr val="tx1"/>
              </a:solidFill>
              <a:prstDash val="solid"/>
              <a:headEnd type="none" w="med" len="med"/>
              <a:tailEnd type="none" w="med" len="med"/>
            </a:ln>
          </p:spPr>
        </p:sp>
        <p:sp>
          <p:nvSpPr>
            <p:cNvPr id="165935" name="文本框 165934"/>
            <p:cNvSpPr txBox="1"/>
            <p:nvPr/>
          </p:nvSpPr>
          <p:spPr>
            <a:xfrm>
              <a:off x="1655" y="2568"/>
              <a:ext cx="1542" cy="212"/>
            </a:xfrm>
            <a:prstGeom prst="rect">
              <a:avLst/>
            </a:prstGeom>
            <a:noFill/>
            <a:ln w="9525">
              <a:noFill/>
            </a:ln>
          </p:spPr>
          <p:txBody>
            <a:bodyPr>
              <a:spAutoFit/>
            </a:bodyPr>
            <a:p>
              <a:pPr>
                <a:spcBef>
                  <a:spcPct val="50000"/>
                </a:spcBef>
              </a:pPr>
              <a:r>
                <a:rPr lang="zh-CN" altLang="en-US" sz="1600" dirty="0">
                  <a:latin typeface="Tahoma" panose="020B0604030504040204" pitchFamily="34" charset="0"/>
                </a:rPr>
                <a:t>装修机械</a:t>
              </a:r>
              <a:endParaRPr lang="zh-CN" altLang="en-US" sz="1600" dirty="0">
                <a:latin typeface="Tahoma" panose="020B0604030504040204" pitchFamily="34" charset="0"/>
              </a:endParaRPr>
            </a:p>
          </p:txBody>
        </p:sp>
      </p:grpSp>
      <p:sp>
        <p:nvSpPr>
          <p:cNvPr id="165942" name="文本框 165941"/>
          <p:cNvSpPr txBox="1"/>
          <p:nvPr/>
        </p:nvSpPr>
        <p:spPr>
          <a:xfrm>
            <a:off x="4816475" y="2409825"/>
            <a:ext cx="1584325" cy="396875"/>
          </a:xfrm>
          <a:prstGeom prst="rect">
            <a:avLst/>
          </a:prstGeom>
          <a:noFill/>
          <a:ln w="9525">
            <a:noFill/>
          </a:ln>
        </p:spPr>
        <p:txBody>
          <a:bodyPr>
            <a:spAutoFit/>
          </a:bodyPr>
          <a:p>
            <a:pPr>
              <a:spcBef>
                <a:spcPct val="50000"/>
              </a:spcBef>
            </a:pPr>
            <a:r>
              <a:rPr lang="en-US" altLang="zh-CN" sz="2000" dirty="0">
                <a:latin typeface="Tahoma" panose="020B0604030504040204" pitchFamily="34" charset="0"/>
              </a:rPr>
              <a:t>Z  L  J 400</a:t>
            </a:r>
            <a:endParaRPr lang="en-US" altLang="zh-CN" sz="2000" dirty="0">
              <a:latin typeface="Tahoma" panose="020B0604030504040204" pitchFamily="34" charset="0"/>
            </a:endParaRPr>
          </a:p>
        </p:txBody>
      </p:sp>
      <p:grpSp>
        <p:nvGrpSpPr>
          <p:cNvPr id="165943" name="组合 165942"/>
          <p:cNvGrpSpPr/>
          <p:nvPr/>
        </p:nvGrpSpPr>
        <p:grpSpPr>
          <a:xfrm>
            <a:off x="5895975" y="2841625"/>
            <a:ext cx="3024188" cy="409575"/>
            <a:chOff x="1292" y="1933"/>
            <a:chExt cx="1905" cy="258"/>
          </a:xfrm>
        </p:grpSpPr>
        <p:sp>
          <p:nvSpPr>
            <p:cNvPr id="165944" name="直接连接符 165943"/>
            <p:cNvSpPr/>
            <p:nvPr/>
          </p:nvSpPr>
          <p:spPr>
            <a:xfrm>
              <a:off x="1292" y="1933"/>
              <a:ext cx="0" cy="136"/>
            </a:xfrm>
            <a:prstGeom prst="line">
              <a:avLst/>
            </a:prstGeom>
            <a:ln w="9525" cap="flat" cmpd="sng">
              <a:solidFill>
                <a:schemeClr val="tx1"/>
              </a:solidFill>
              <a:prstDash val="solid"/>
              <a:headEnd type="none" w="med" len="med"/>
              <a:tailEnd type="none" w="med" len="med"/>
            </a:ln>
          </p:spPr>
        </p:sp>
        <p:sp>
          <p:nvSpPr>
            <p:cNvPr id="165945" name="直接连接符 165944"/>
            <p:cNvSpPr/>
            <p:nvPr/>
          </p:nvSpPr>
          <p:spPr>
            <a:xfrm>
              <a:off x="1292" y="2069"/>
              <a:ext cx="318" cy="0"/>
            </a:xfrm>
            <a:prstGeom prst="line">
              <a:avLst/>
            </a:prstGeom>
            <a:ln w="9525" cap="flat" cmpd="sng">
              <a:solidFill>
                <a:schemeClr val="tx1"/>
              </a:solidFill>
              <a:prstDash val="solid"/>
              <a:headEnd type="none" w="med" len="med"/>
              <a:tailEnd type="none" w="med" len="med"/>
            </a:ln>
          </p:spPr>
        </p:sp>
        <p:sp>
          <p:nvSpPr>
            <p:cNvPr id="165946" name="文本框 165945"/>
            <p:cNvSpPr txBox="1"/>
            <p:nvPr/>
          </p:nvSpPr>
          <p:spPr>
            <a:xfrm>
              <a:off x="1655" y="1979"/>
              <a:ext cx="1542" cy="212"/>
            </a:xfrm>
            <a:prstGeom prst="rect">
              <a:avLst/>
            </a:prstGeom>
            <a:noFill/>
            <a:ln w="9525">
              <a:noFill/>
            </a:ln>
          </p:spPr>
          <p:txBody>
            <a:bodyPr>
              <a:spAutoFit/>
            </a:bodyPr>
            <a:p>
              <a:pPr>
                <a:spcBef>
                  <a:spcPct val="50000"/>
                </a:spcBef>
              </a:pPr>
              <a:r>
                <a:rPr lang="zh-CN" altLang="en-US" sz="1600" dirty="0">
                  <a:latin typeface="Tahoma" panose="020B0604030504040204" pitchFamily="34" charset="0"/>
                </a:rPr>
                <a:t>额定载重量</a:t>
              </a:r>
              <a:r>
                <a:rPr lang="en-US" altLang="zh-CN" sz="1600" dirty="0">
                  <a:latin typeface="Tahoma" panose="020B0604030504040204" pitchFamily="34" charset="0"/>
                </a:rPr>
                <a:t>400kg</a:t>
              </a:r>
              <a:endParaRPr lang="en-US" altLang="zh-CN" sz="1600" dirty="0">
                <a:latin typeface="Tahoma" panose="020B0604030504040204" pitchFamily="34" charset="0"/>
              </a:endParaRPr>
            </a:p>
          </p:txBody>
        </p:sp>
      </p:grpSp>
      <p:grpSp>
        <p:nvGrpSpPr>
          <p:cNvPr id="165947" name="组合 165946"/>
          <p:cNvGrpSpPr/>
          <p:nvPr/>
        </p:nvGrpSpPr>
        <p:grpSpPr>
          <a:xfrm>
            <a:off x="5537200" y="2841625"/>
            <a:ext cx="3384550" cy="725488"/>
            <a:chOff x="1066" y="1933"/>
            <a:chExt cx="2132" cy="457"/>
          </a:xfrm>
        </p:grpSpPr>
        <p:sp>
          <p:nvSpPr>
            <p:cNvPr id="165948" name="直接连接符 165947"/>
            <p:cNvSpPr/>
            <p:nvPr/>
          </p:nvSpPr>
          <p:spPr>
            <a:xfrm>
              <a:off x="1066" y="1933"/>
              <a:ext cx="0" cy="340"/>
            </a:xfrm>
            <a:prstGeom prst="line">
              <a:avLst/>
            </a:prstGeom>
            <a:ln w="9525" cap="flat" cmpd="sng">
              <a:solidFill>
                <a:schemeClr val="tx1"/>
              </a:solidFill>
              <a:prstDash val="solid"/>
              <a:headEnd type="none" w="med" len="med"/>
              <a:tailEnd type="none" w="med" len="med"/>
            </a:ln>
          </p:spPr>
        </p:sp>
        <p:sp>
          <p:nvSpPr>
            <p:cNvPr id="165949" name="直接连接符 165948"/>
            <p:cNvSpPr/>
            <p:nvPr/>
          </p:nvSpPr>
          <p:spPr>
            <a:xfrm>
              <a:off x="1066" y="2278"/>
              <a:ext cx="544" cy="0"/>
            </a:xfrm>
            <a:prstGeom prst="line">
              <a:avLst/>
            </a:prstGeom>
            <a:ln w="9525" cap="flat" cmpd="sng">
              <a:solidFill>
                <a:schemeClr val="tx1"/>
              </a:solidFill>
              <a:prstDash val="solid"/>
              <a:headEnd type="none" w="med" len="med"/>
              <a:tailEnd type="none" w="med" len="med"/>
            </a:ln>
          </p:spPr>
        </p:sp>
        <p:sp>
          <p:nvSpPr>
            <p:cNvPr id="165950" name="文本框 165949"/>
            <p:cNvSpPr txBox="1"/>
            <p:nvPr/>
          </p:nvSpPr>
          <p:spPr>
            <a:xfrm>
              <a:off x="1656" y="2178"/>
              <a:ext cx="1542" cy="212"/>
            </a:xfrm>
            <a:prstGeom prst="rect">
              <a:avLst/>
            </a:prstGeom>
            <a:noFill/>
            <a:ln w="9525">
              <a:noFill/>
            </a:ln>
          </p:spPr>
          <p:txBody>
            <a:bodyPr>
              <a:spAutoFit/>
            </a:bodyPr>
            <a:p>
              <a:pPr>
                <a:spcBef>
                  <a:spcPct val="50000"/>
                </a:spcBef>
              </a:pPr>
              <a:r>
                <a:rPr lang="zh-CN" altLang="en-US" sz="1600" dirty="0">
                  <a:latin typeface="Tahoma" panose="020B0604030504040204" pitchFamily="34" charset="0"/>
                </a:rPr>
                <a:t>卷扬式吊篮</a:t>
              </a:r>
              <a:endParaRPr lang="zh-CN" altLang="en-US" sz="1600" dirty="0">
                <a:latin typeface="Tahoma" panose="020B0604030504040204" pitchFamily="34" charset="0"/>
              </a:endParaRPr>
            </a:p>
          </p:txBody>
        </p:sp>
      </p:grpSp>
      <p:grpSp>
        <p:nvGrpSpPr>
          <p:cNvPr id="165951" name="组合 165950"/>
          <p:cNvGrpSpPr/>
          <p:nvPr/>
        </p:nvGrpSpPr>
        <p:grpSpPr>
          <a:xfrm>
            <a:off x="5248275" y="2841625"/>
            <a:ext cx="3657600" cy="998538"/>
            <a:chOff x="884" y="1933"/>
            <a:chExt cx="2304" cy="629"/>
          </a:xfrm>
        </p:grpSpPr>
        <p:sp>
          <p:nvSpPr>
            <p:cNvPr id="165952" name="直接连接符 165951"/>
            <p:cNvSpPr/>
            <p:nvPr/>
          </p:nvSpPr>
          <p:spPr>
            <a:xfrm>
              <a:off x="884" y="1933"/>
              <a:ext cx="0" cy="545"/>
            </a:xfrm>
            <a:prstGeom prst="line">
              <a:avLst/>
            </a:prstGeom>
            <a:ln w="9525" cap="flat" cmpd="sng">
              <a:solidFill>
                <a:schemeClr val="tx1"/>
              </a:solidFill>
              <a:prstDash val="solid"/>
              <a:headEnd type="none" w="med" len="med"/>
              <a:tailEnd type="none" w="med" len="med"/>
            </a:ln>
          </p:spPr>
        </p:sp>
        <p:sp>
          <p:nvSpPr>
            <p:cNvPr id="165953" name="直接连接符 165952"/>
            <p:cNvSpPr/>
            <p:nvPr/>
          </p:nvSpPr>
          <p:spPr>
            <a:xfrm>
              <a:off x="884" y="2478"/>
              <a:ext cx="726" cy="0"/>
            </a:xfrm>
            <a:prstGeom prst="line">
              <a:avLst/>
            </a:prstGeom>
            <a:ln w="9525" cap="flat" cmpd="sng">
              <a:solidFill>
                <a:schemeClr val="tx1"/>
              </a:solidFill>
              <a:prstDash val="solid"/>
              <a:headEnd type="none" w="med" len="med"/>
              <a:tailEnd type="none" w="med" len="med"/>
            </a:ln>
          </p:spPr>
        </p:sp>
        <p:sp>
          <p:nvSpPr>
            <p:cNvPr id="165954" name="文本框 165953"/>
            <p:cNvSpPr txBox="1"/>
            <p:nvPr/>
          </p:nvSpPr>
          <p:spPr>
            <a:xfrm>
              <a:off x="1646" y="2350"/>
              <a:ext cx="1542" cy="212"/>
            </a:xfrm>
            <a:prstGeom prst="rect">
              <a:avLst/>
            </a:prstGeom>
            <a:noFill/>
            <a:ln w="9525">
              <a:noFill/>
            </a:ln>
          </p:spPr>
          <p:txBody>
            <a:bodyPr>
              <a:spAutoFit/>
            </a:bodyPr>
            <a:p>
              <a:pPr>
                <a:spcBef>
                  <a:spcPct val="50000"/>
                </a:spcBef>
              </a:pPr>
              <a:r>
                <a:rPr lang="zh-CN" altLang="en-US" sz="1600" dirty="0">
                  <a:latin typeface="Tahoma" panose="020B0604030504040204" pitchFamily="34" charset="0"/>
                </a:rPr>
                <a:t>吊篮</a:t>
              </a:r>
              <a:endParaRPr lang="zh-CN" altLang="en-US" sz="1600" dirty="0">
                <a:latin typeface="Tahoma" panose="020B0604030504040204" pitchFamily="34" charset="0"/>
              </a:endParaRPr>
            </a:p>
          </p:txBody>
        </p:sp>
      </p:grpSp>
      <p:grpSp>
        <p:nvGrpSpPr>
          <p:cNvPr id="165955" name="组合 165954"/>
          <p:cNvGrpSpPr/>
          <p:nvPr/>
        </p:nvGrpSpPr>
        <p:grpSpPr>
          <a:xfrm>
            <a:off x="4960938" y="2841625"/>
            <a:ext cx="3959225" cy="1344613"/>
            <a:chOff x="703" y="1933"/>
            <a:chExt cx="2494" cy="847"/>
          </a:xfrm>
        </p:grpSpPr>
        <p:sp>
          <p:nvSpPr>
            <p:cNvPr id="165956" name="直接连接符 165955"/>
            <p:cNvSpPr/>
            <p:nvPr/>
          </p:nvSpPr>
          <p:spPr>
            <a:xfrm>
              <a:off x="703" y="1933"/>
              <a:ext cx="0" cy="771"/>
            </a:xfrm>
            <a:prstGeom prst="line">
              <a:avLst/>
            </a:prstGeom>
            <a:ln w="9525" cap="flat" cmpd="sng">
              <a:solidFill>
                <a:schemeClr val="tx1"/>
              </a:solidFill>
              <a:prstDash val="solid"/>
              <a:headEnd type="none" w="med" len="med"/>
              <a:tailEnd type="none" w="med" len="med"/>
            </a:ln>
          </p:spPr>
        </p:sp>
        <p:sp>
          <p:nvSpPr>
            <p:cNvPr id="165957" name="直接连接符 165956"/>
            <p:cNvSpPr/>
            <p:nvPr/>
          </p:nvSpPr>
          <p:spPr>
            <a:xfrm>
              <a:off x="703" y="2714"/>
              <a:ext cx="907" cy="0"/>
            </a:xfrm>
            <a:prstGeom prst="line">
              <a:avLst/>
            </a:prstGeom>
            <a:ln w="9525" cap="flat" cmpd="sng">
              <a:solidFill>
                <a:schemeClr val="tx1"/>
              </a:solidFill>
              <a:prstDash val="solid"/>
              <a:headEnd type="none" w="med" len="med"/>
              <a:tailEnd type="none" w="med" len="med"/>
            </a:ln>
          </p:spPr>
        </p:sp>
        <p:sp>
          <p:nvSpPr>
            <p:cNvPr id="165958" name="文本框 165957"/>
            <p:cNvSpPr txBox="1"/>
            <p:nvPr/>
          </p:nvSpPr>
          <p:spPr>
            <a:xfrm>
              <a:off x="1655" y="2568"/>
              <a:ext cx="1542" cy="212"/>
            </a:xfrm>
            <a:prstGeom prst="rect">
              <a:avLst/>
            </a:prstGeom>
            <a:noFill/>
            <a:ln w="9525">
              <a:noFill/>
            </a:ln>
          </p:spPr>
          <p:txBody>
            <a:bodyPr>
              <a:spAutoFit/>
            </a:bodyPr>
            <a:p>
              <a:pPr>
                <a:spcBef>
                  <a:spcPct val="50000"/>
                </a:spcBef>
              </a:pPr>
              <a:r>
                <a:rPr lang="zh-CN" altLang="en-US" sz="1600" dirty="0">
                  <a:latin typeface="Tahoma" panose="020B0604030504040204" pitchFamily="34" charset="0"/>
                </a:rPr>
                <a:t>装修机械</a:t>
              </a:r>
              <a:endParaRPr lang="zh-CN" altLang="en-US" sz="1600" dirty="0">
                <a:latin typeface="Tahoma" panose="020B0604030504040204" pitchFamily="34" charset="0"/>
              </a:endParaRPr>
            </a:p>
          </p:txBody>
        </p:sp>
      </p:grpSp>
      <p:sp>
        <p:nvSpPr>
          <p:cNvPr id="165959" name="文本框 165958"/>
          <p:cNvSpPr txBox="1"/>
          <p:nvPr/>
        </p:nvSpPr>
        <p:spPr>
          <a:xfrm>
            <a:off x="971550" y="4365625"/>
            <a:ext cx="2736850" cy="396875"/>
          </a:xfrm>
          <a:prstGeom prst="rect">
            <a:avLst/>
          </a:prstGeom>
          <a:noFill/>
          <a:ln w="9525">
            <a:noFill/>
          </a:ln>
        </p:spPr>
        <p:txBody>
          <a:bodyPr>
            <a:spAutoFit/>
          </a:bodyPr>
          <a:p>
            <a:pPr>
              <a:spcBef>
                <a:spcPct val="50000"/>
              </a:spcBef>
            </a:pPr>
            <a:r>
              <a:rPr lang="en-US" altLang="zh-CN" sz="2000" dirty="0">
                <a:latin typeface="Tahoma" panose="020B0604030504040204" pitchFamily="34" charset="0"/>
              </a:rPr>
              <a:t>2  Z  L  P 800 A</a:t>
            </a:r>
            <a:endParaRPr lang="en-US" altLang="zh-CN" sz="2000" dirty="0">
              <a:latin typeface="Tahoma" panose="020B0604030504040204" pitchFamily="34" charset="0"/>
            </a:endParaRPr>
          </a:p>
        </p:txBody>
      </p:sp>
      <p:grpSp>
        <p:nvGrpSpPr>
          <p:cNvPr id="165960" name="组合 165959"/>
          <p:cNvGrpSpPr/>
          <p:nvPr/>
        </p:nvGrpSpPr>
        <p:grpSpPr>
          <a:xfrm>
            <a:off x="2324100" y="4797425"/>
            <a:ext cx="3024188" cy="409575"/>
            <a:chOff x="1292" y="1933"/>
            <a:chExt cx="1905" cy="258"/>
          </a:xfrm>
        </p:grpSpPr>
        <p:sp>
          <p:nvSpPr>
            <p:cNvPr id="165961" name="直接连接符 165960"/>
            <p:cNvSpPr/>
            <p:nvPr/>
          </p:nvSpPr>
          <p:spPr>
            <a:xfrm>
              <a:off x="1292" y="1933"/>
              <a:ext cx="0" cy="136"/>
            </a:xfrm>
            <a:prstGeom prst="line">
              <a:avLst/>
            </a:prstGeom>
            <a:ln w="9525" cap="flat" cmpd="sng">
              <a:solidFill>
                <a:schemeClr val="tx1"/>
              </a:solidFill>
              <a:prstDash val="solid"/>
              <a:headEnd type="none" w="med" len="med"/>
              <a:tailEnd type="none" w="med" len="med"/>
            </a:ln>
          </p:spPr>
        </p:sp>
        <p:sp>
          <p:nvSpPr>
            <p:cNvPr id="165962" name="直接连接符 165961"/>
            <p:cNvSpPr/>
            <p:nvPr/>
          </p:nvSpPr>
          <p:spPr>
            <a:xfrm>
              <a:off x="1292" y="2069"/>
              <a:ext cx="318" cy="0"/>
            </a:xfrm>
            <a:prstGeom prst="line">
              <a:avLst/>
            </a:prstGeom>
            <a:ln w="9525" cap="flat" cmpd="sng">
              <a:solidFill>
                <a:schemeClr val="tx1"/>
              </a:solidFill>
              <a:prstDash val="solid"/>
              <a:headEnd type="none" w="med" len="med"/>
              <a:tailEnd type="none" w="med" len="med"/>
            </a:ln>
          </p:spPr>
        </p:sp>
        <p:sp>
          <p:nvSpPr>
            <p:cNvPr id="165963" name="文本框 165962"/>
            <p:cNvSpPr txBox="1"/>
            <p:nvPr/>
          </p:nvSpPr>
          <p:spPr>
            <a:xfrm>
              <a:off x="1655" y="1979"/>
              <a:ext cx="1542" cy="212"/>
            </a:xfrm>
            <a:prstGeom prst="rect">
              <a:avLst/>
            </a:prstGeom>
            <a:noFill/>
            <a:ln w="9525">
              <a:noFill/>
            </a:ln>
          </p:spPr>
          <p:txBody>
            <a:bodyPr>
              <a:spAutoFit/>
            </a:bodyPr>
            <a:p>
              <a:pPr>
                <a:spcBef>
                  <a:spcPct val="50000"/>
                </a:spcBef>
              </a:pPr>
              <a:r>
                <a:rPr lang="zh-CN" altLang="en-US" sz="1600" dirty="0">
                  <a:latin typeface="Tahoma" panose="020B0604030504040204" pitchFamily="34" charset="0"/>
                </a:rPr>
                <a:t>额定载重量</a:t>
              </a:r>
              <a:r>
                <a:rPr lang="en-US" altLang="zh-CN" sz="1600" dirty="0">
                  <a:latin typeface="Tahoma" panose="020B0604030504040204" pitchFamily="34" charset="0"/>
                </a:rPr>
                <a:t>800kg</a:t>
              </a:r>
              <a:endParaRPr lang="en-US" altLang="zh-CN" sz="1600" dirty="0">
                <a:latin typeface="Tahoma" panose="020B0604030504040204" pitchFamily="34" charset="0"/>
              </a:endParaRPr>
            </a:p>
          </p:txBody>
        </p:sp>
      </p:grpSp>
      <p:grpSp>
        <p:nvGrpSpPr>
          <p:cNvPr id="165964" name="组合 165963"/>
          <p:cNvGrpSpPr/>
          <p:nvPr/>
        </p:nvGrpSpPr>
        <p:grpSpPr>
          <a:xfrm>
            <a:off x="1963738" y="4797425"/>
            <a:ext cx="3384550" cy="725488"/>
            <a:chOff x="1066" y="1933"/>
            <a:chExt cx="2132" cy="457"/>
          </a:xfrm>
        </p:grpSpPr>
        <p:sp>
          <p:nvSpPr>
            <p:cNvPr id="165965" name="直接连接符 165964"/>
            <p:cNvSpPr/>
            <p:nvPr/>
          </p:nvSpPr>
          <p:spPr>
            <a:xfrm>
              <a:off x="1066" y="1933"/>
              <a:ext cx="0" cy="340"/>
            </a:xfrm>
            <a:prstGeom prst="line">
              <a:avLst/>
            </a:prstGeom>
            <a:ln w="9525" cap="flat" cmpd="sng">
              <a:solidFill>
                <a:schemeClr val="tx1"/>
              </a:solidFill>
              <a:prstDash val="solid"/>
              <a:headEnd type="none" w="med" len="med"/>
              <a:tailEnd type="none" w="med" len="med"/>
            </a:ln>
          </p:spPr>
        </p:sp>
        <p:sp>
          <p:nvSpPr>
            <p:cNvPr id="165966" name="直接连接符 165965"/>
            <p:cNvSpPr/>
            <p:nvPr/>
          </p:nvSpPr>
          <p:spPr>
            <a:xfrm>
              <a:off x="1066" y="2278"/>
              <a:ext cx="544" cy="0"/>
            </a:xfrm>
            <a:prstGeom prst="line">
              <a:avLst/>
            </a:prstGeom>
            <a:ln w="9525" cap="flat" cmpd="sng">
              <a:solidFill>
                <a:schemeClr val="tx1"/>
              </a:solidFill>
              <a:prstDash val="solid"/>
              <a:headEnd type="none" w="med" len="med"/>
              <a:tailEnd type="none" w="med" len="med"/>
            </a:ln>
          </p:spPr>
        </p:sp>
        <p:sp>
          <p:nvSpPr>
            <p:cNvPr id="165967" name="文本框 165966"/>
            <p:cNvSpPr txBox="1"/>
            <p:nvPr/>
          </p:nvSpPr>
          <p:spPr>
            <a:xfrm>
              <a:off x="1656" y="2178"/>
              <a:ext cx="1542" cy="212"/>
            </a:xfrm>
            <a:prstGeom prst="rect">
              <a:avLst/>
            </a:prstGeom>
            <a:noFill/>
            <a:ln w="9525">
              <a:noFill/>
            </a:ln>
          </p:spPr>
          <p:txBody>
            <a:bodyPr>
              <a:spAutoFit/>
            </a:bodyPr>
            <a:p>
              <a:pPr>
                <a:spcBef>
                  <a:spcPct val="50000"/>
                </a:spcBef>
              </a:pPr>
              <a:r>
                <a:rPr lang="zh-CN" altLang="en-US" sz="1600" dirty="0">
                  <a:latin typeface="Tahoma" panose="020B0604030504040204" pitchFamily="34" charset="0"/>
                </a:rPr>
                <a:t>爬升式吊篮</a:t>
              </a:r>
              <a:endParaRPr lang="zh-CN" altLang="en-US" sz="1600" dirty="0">
                <a:latin typeface="Tahoma" panose="020B0604030504040204" pitchFamily="34" charset="0"/>
              </a:endParaRPr>
            </a:p>
          </p:txBody>
        </p:sp>
      </p:grpSp>
      <p:grpSp>
        <p:nvGrpSpPr>
          <p:cNvPr id="165968" name="组合 165967"/>
          <p:cNvGrpSpPr/>
          <p:nvPr/>
        </p:nvGrpSpPr>
        <p:grpSpPr>
          <a:xfrm>
            <a:off x="1676400" y="4797425"/>
            <a:ext cx="3657600" cy="998538"/>
            <a:chOff x="884" y="1933"/>
            <a:chExt cx="2304" cy="629"/>
          </a:xfrm>
        </p:grpSpPr>
        <p:sp>
          <p:nvSpPr>
            <p:cNvPr id="165969" name="直接连接符 165968"/>
            <p:cNvSpPr/>
            <p:nvPr/>
          </p:nvSpPr>
          <p:spPr>
            <a:xfrm>
              <a:off x="884" y="1933"/>
              <a:ext cx="0" cy="545"/>
            </a:xfrm>
            <a:prstGeom prst="line">
              <a:avLst/>
            </a:prstGeom>
            <a:ln w="9525" cap="flat" cmpd="sng">
              <a:solidFill>
                <a:schemeClr val="tx1"/>
              </a:solidFill>
              <a:prstDash val="solid"/>
              <a:headEnd type="none" w="med" len="med"/>
              <a:tailEnd type="none" w="med" len="med"/>
            </a:ln>
          </p:spPr>
        </p:sp>
        <p:sp>
          <p:nvSpPr>
            <p:cNvPr id="165970" name="直接连接符 165969"/>
            <p:cNvSpPr/>
            <p:nvPr/>
          </p:nvSpPr>
          <p:spPr>
            <a:xfrm>
              <a:off x="884" y="2478"/>
              <a:ext cx="726" cy="0"/>
            </a:xfrm>
            <a:prstGeom prst="line">
              <a:avLst/>
            </a:prstGeom>
            <a:ln w="9525" cap="flat" cmpd="sng">
              <a:solidFill>
                <a:schemeClr val="tx1"/>
              </a:solidFill>
              <a:prstDash val="solid"/>
              <a:headEnd type="none" w="med" len="med"/>
              <a:tailEnd type="none" w="med" len="med"/>
            </a:ln>
          </p:spPr>
        </p:sp>
        <p:sp>
          <p:nvSpPr>
            <p:cNvPr id="165971" name="文本框 165970"/>
            <p:cNvSpPr txBox="1"/>
            <p:nvPr/>
          </p:nvSpPr>
          <p:spPr>
            <a:xfrm>
              <a:off x="1646" y="2350"/>
              <a:ext cx="1542" cy="212"/>
            </a:xfrm>
            <a:prstGeom prst="rect">
              <a:avLst/>
            </a:prstGeom>
            <a:noFill/>
            <a:ln w="9525">
              <a:noFill/>
            </a:ln>
          </p:spPr>
          <p:txBody>
            <a:bodyPr>
              <a:spAutoFit/>
            </a:bodyPr>
            <a:p>
              <a:pPr>
                <a:spcBef>
                  <a:spcPct val="50000"/>
                </a:spcBef>
              </a:pPr>
              <a:r>
                <a:rPr lang="zh-CN" altLang="en-US" sz="1600" dirty="0">
                  <a:latin typeface="Tahoma" panose="020B0604030504040204" pitchFamily="34" charset="0"/>
                </a:rPr>
                <a:t>吊篮</a:t>
              </a:r>
              <a:endParaRPr lang="zh-CN" altLang="en-US" sz="1600" dirty="0">
                <a:latin typeface="Tahoma" panose="020B0604030504040204" pitchFamily="34" charset="0"/>
              </a:endParaRPr>
            </a:p>
          </p:txBody>
        </p:sp>
      </p:grpSp>
      <p:grpSp>
        <p:nvGrpSpPr>
          <p:cNvPr id="165972" name="组合 165971"/>
          <p:cNvGrpSpPr/>
          <p:nvPr/>
        </p:nvGrpSpPr>
        <p:grpSpPr>
          <a:xfrm>
            <a:off x="1389063" y="4797425"/>
            <a:ext cx="3959225" cy="1344613"/>
            <a:chOff x="703" y="1933"/>
            <a:chExt cx="2494" cy="847"/>
          </a:xfrm>
        </p:grpSpPr>
        <p:sp>
          <p:nvSpPr>
            <p:cNvPr id="165973" name="直接连接符 165972"/>
            <p:cNvSpPr/>
            <p:nvPr/>
          </p:nvSpPr>
          <p:spPr>
            <a:xfrm>
              <a:off x="703" y="1933"/>
              <a:ext cx="0" cy="771"/>
            </a:xfrm>
            <a:prstGeom prst="line">
              <a:avLst/>
            </a:prstGeom>
            <a:ln w="9525" cap="flat" cmpd="sng">
              <a:solidFill>
                <a:schemeClr val="tx1"/>
              </a:solidFill>
              <a:prstDash val="solid"/>
              <a:headEnd type="none" w="med" len="med"/>
              <a:tailEnd type="none" w="med" len="med"/>
            </a:ln>
          </p:spPr>
        </p:sp>
        <p:sp>
          <p:nvSpPr>
            <p:cNvPr id="165974" name="直接连接符 165973"/>
            <p:cNvSpPr/>
            <p:nvPr/>
          </p:nvSpPr>
          <p:spPr>
            <a:xfrm>
              <a:off x="703" y="2714"/>
              <a:ext cx="907" cy="0"/>
            </a:xfrm>
            <a:prstGeom prst="line">
              <a:avLst/>
            </a:prstGeom>
            <a:ln w="9525" cap="flat" cmpd="sng">
              <a:solidFill>
                <a:schemeClr val="tx1"/>
              </a:solidFill>
              <a:prstDash val="solid"/>
              <a:headEnd type="none" w="med" len="med"/>
              <a:tailEnd type="none" w="med" len="med"/>
            </a:ln>
          </p:spPr>
        </p:sp>
        <p:sp>
          <p:nvSpPr>
            <p:cNvPr id="165975" name="文本框 165974"/>
            <p:cNvSpPr txBox="1"/>
            <p:nvPr/>
          </p:nvSpPr>
          <p:spPr>
            <a:xfrm>
              <a:off x="1655" y="2568"/>
              <a:ext cx="1542" cy="212"/>
            </a:xfrm>
            <a:prstGeom prst="rect">
              <a:avLst/>
            </a:prstGeom>
            <a:noFill/>
            <a:ln w="9525">
              <a:noFill/>
            </a:ln>
          </p:spPr>
          <p:txBody>
            <a:bodyPr>
              <a:spAutoFit/>
            </a:bodyPr>
            <a:p>
              <a:pPr>
                <a:spcBef>
                  <a:spcPct val="50000"/>
                </a:spcBef>
              </a:pPr>
              <a:r>
                <a:rPr lang="zh-CN" altLang="en-US" sz="1600" dirty="0">
                  <a:latin typeface="Tahoma" panose="020B0604030504040204" pitchFamily="34" charset="0"/>
                </a:rPr>
                <a:t>装修机械</a:t>
              </a:r>
              <a:endParaRPr lang="zh-CN" altLang="en-US" sz="1600" dirty="0">
                <a:latin typeface="Tahoma" panose="020B0604030504040204" pitchFamily="34" charset="0"/>
              </a:endParaRPr>
            </a:p>
          </p:txBody>
        </p:sp>
      </p:grpSp>
      <p:grpSp>
        <p:nvGrpSpPr>
          <p:cNvPr id="165982" name="组合 165981"/>
          <p:cNvGrpSpPr/>
          <p:nvPr/>
        </p:nvGrpSpPr>
        <p:grpSpPr>
          <a:xfrm>
            <a:off x="1116013" y="4797425"/>
            <a:ext cx="3556000" cy="1704975"/>
            <a:chOff x="703" y="3022"/>
            <a:chExt cx="2240" cy="1074"/>
          </a:xfrm>
        </p:grpSpPr>
        <p:sp>
          <p:nvSpPr>
            <p:cNvPr id="165976" name="直接连接符 165975"/>
            <p:cNvSpPr/>
            <p:nvPr/>
          </p:nvSpPr>
          <p:spPr>
            <a:xfrm>
              <a:off x="703" y="3022"/>
              <a:ext cx="0" cy="952"/>
            </a:xfrm>
            <a:prstGeom prst="line">
              <a:avLst/>
            </a:prstGeom>
            <a:ln w="9525" cap="flat" cmpd="sng">
              <a:solidFill>
                <a:schemeClr val="tx1"/>
              </a:solidFill>
              <a:prstDash val="solid"/>
              <a:headEnd type="none" w="med" len="med"/>
              <a:tailEnd type="none" w="med" len="med"/>
            </a:ln>
          </p:spPr>
        </p:sp>
        <p:sp>
          <p:nvSpPr>
            <p:cNvPr id="165977" name="直接连接符 165976"/>
            <p:cNvSpPr/>
            <p:nvPr/>
          </p:nvSpPr>
          <p:spPr>
            <a:xfrm>
              <a:off x="703" y="3974"/>
              <a:ext cx="1088" cy="0"/>
            </a:xfrm>
            <a:prstGeom prst="line">
              <a:avLst/>
            </a:prstGeom>
            <a:ln w="9525" cap="flat" cmpd="sng">
              <a:solidFill>
                <a:schemeClr val="tx1"/>
              </a:solidFill>
              <a:prstDash val="solid"/>
              <a:headEnd type="none" w="med" len="med"/>
              <a:tailEnd type="none" w="med" len="med"/>
            </a:ln>
          </p:spPr>
        </p:sp>
        <p:sp>
          <p:nvSpPr>
            <p:cNvPr id="165978" name="文本框 165977"/>
            <p:cNvSpPr txBox="1"/>
            <p:nvPr/>
          </p:nvSpPr>
          <p:spPr>
            <a:xfrm>
              <a:off x="1809" y="3884"/>
              <a:ext cx="1134" cy="212"/>
            </a:xfrm>
            <a:prstGeom prst="rect">
              <a:avLst/>
            </a:prstGeom>
            <a:noFill/>
            <a:ln w="9525">
              <a:noFill/>
            </a:ln>
          </p:spPr>
          <p:txBody>
            <a:bodyPr>
              <a:spAutoFit/>
            </a:bodyPr>
            <a:p>
              <a:pPr>
                <a:spcBef>
                  <a:spcPct val="50000"/>
                </a:spcBef>
              </a:pPr>
              <a:r>
                <a:rPr lang="zh-CN" altLang="en-US" sz="1600" dirty="0">
                  <a:latin typeface="Tahoma" panose="020B0604030504040204" pitchFamily="34" charset="0"/>
                </a:rPr>
                <a:t>悬吊平台为</a:t>
              </a:r>
              <a:r>
                <a:rPr lang="en-US" altLang="zh-CN" sz="1600" dirty="0">
                  <a:latin typeface="Tahoma" panose="020B0604030504040204" pitchFamily="34" charset="0"/>
                </a:rPr>
                <a:t>2</a:t>
              </a:r>
              <a:r>
                <a:rPr lang="zh-CN" altLang="en-US" sz="1600" dirty="0">
                  <a:latin typeface="Tahoma" panose="020B0604030504040204" pitchFamily="34" charset="0"/>
                </a:rPr>
                <a:t>层</a:t>
              </a:r>
              <a:endParaRPr lang="zh-CN" altLang="en-US" sz="1600" dirty="0">
                <a:latin typeface="Tahoma" panose="020B0604030504040204" pitchFamily="34" charset="0"/>
              </a:endParaRPr>
            </a:p>
          </p:txBody>
        </p:sp>
      </p:grpSp>
      <p:grpSp>
        <p:nvGrpSpPr>
          <p:cNvPr id="165983" name="组合 165982"/>
          <p:cNvGrpSpPr/>
          <p:nvPr/>
        </p:nvGrpSpPr>
        <p:grpSpPr>
          <a:xfrm>
            <a:off x="2843213" y="4394200"/>
            <a:ext cx="2735262" cy="336550"/>
            <a:chOff x="1791" y="2768"/>
            <a:chExt cx="1723" cy="212"/>
          </a:xfrm>
        </p:grpSpPr>
        <p:sp>
          <p:nvSpPr>
            <p:cNvPr id="165980" name="直接连接符 165979"/>
            <p:cNvSpPr/>
            <p:nvPr/>
          </p:nvSpPr>
          <p:spPr>
            <a:xfrm>
              <a:off x="1791" y="2886"/>
              <a:ext cx="182" cy="0"/>
            </a:xfrm>
            <a:prstGeom prst="line">
              <a:avLst/>
            </a:prstGeom>
            <a:ln w="9525" cap="flat" cmpd="sng">
              <a:solidFill>
                <a:schemeClr val="tx1"/>
              </a:solidFill>
              <a:prstDash val="solid"/>
              <a:headEnd type="none" w="med" len="med"/>
              <a:tailEnd type="none" w="med" len="med"/>
            </a:ln>
          </p:spPr>
        </p:sp>
        <p:sp>
          <p:nvSpPr>
            <p:cNvPr id="165981" name="文本框 165980"/>
            <p:cNvSpPr txBox="1"/>
            <p:nvPr/>
          </p:nvSpPr>
          <p:spPr>
            <a:xfrm>
              <a:off x="1927" y="2768"/>
              <a:ext cx="1587" cy="212"/>
            </a:xfrm>
            <a:prstGeom prst="rect">
              <a:avLst/>
            </a:prstGeom>
            <a:noFill/>
            <a:ln w="9525">
              <a:noFill/>
            </a:ln>
          </p:spPr>
          <p:txBody>
            <a:bodyPr>
              <a:spAutoFit/>
            </a:bodyPr>
            <a:p>
              <a:pPr>
                <a:spcBef>
                  <a:spcPct val="50000"/>
                </a:spcBef>
              </a:pPr>
              <a:r>
                <a:rPr lang="zh-CN" altLang="en-US" sz="1600" dirty="0">
                  <a:latin typeface="Tahoma" panose="020B0604030504040204" pitchFamily="34" charset="0"/>
                </a:rPr>
                <a:t>该吊篮为一次变型产品</a:t>
              </a:r>
              <a:endParaRPr lang="zh-CN" altLang="en-US" sz="1600" dirty="0">
                <a:latin typeface="Tahoma" panose="020B0604030504040204" pitchFamily="34" charset="0"/>
              </a:endParaRPr>
            </a:p>
          </p:txBody>
        </p:sp>
      </p:grpSp>
    </p:spTree>
  </p:cSld>
  <p:clrMapOvr>
    <a:masterClrMapping/>
  </p:clrMapOvr>
  <p:transition spd="med">
    <p:plu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593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593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593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594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6594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6594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6595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6595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6598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65972"/>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65968"/>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65964"/>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165960"/>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16598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166916" name="内容占位符 166915"/>
          <p:cNvGraphicFramePr/>
          <p:nvPr>
            <p:ph idx="4294967295"/>
          </p:nvPr>
        </p:nvGraphicFramePr>
        <p:xfrm>
          <a:off x="611188" y="2420938"/>
          <a:ext cx="8064500" cy="3095625"/>
        </p:xfrm>
        <a:graphic>
          <a:graphicData uri="http://schemas.openxmlformats.org/presentationml/2006/ole">
            <mc:AlternateContent xmlns:mc="http://schemas.openxmlformats.org/markup-compatibility/2006">
              <mc:Choice xmlns:v="urn:schemas-microsoft-com:vml" Requires="v">
                <p:oleObj spid="_x0000_s3084" name="" r:id="rId1" imgW="4714875" imgH="1809750" progId="StaticDib">
                  <p:embed/>
                </p:oleObj>
              </mc:Choice>
              <mc:Fallback>
                <p:oleObj name="" r:id="rId1" imgW="4714875" imgH="1809750" progId="StaticDib">
                  <p:embed/>
                  <p:pic>
                    <p:nvPicPr>
                      <p:cNvPr id="0" name="图片 3083"/>
                      <p:cNvPicPr/>
                      <p:nvPr/>
                    </p:nvPicPr>
                    <p:blipFill>
                      <a:blip r:embed="rId2">
                        <a:lum contrast="12000"/>
                      </a:blip>
                      <a:stretch>
                        <a:fillRect/>
                      </a:stretch>
                    </p:blipFill>
                    <p:spPr>
                      <a:xfrm>
                        <a:off x="611188" y="2420938"/>
                        <a:ext cx="8064500" cy="3095625"/>
                      </a:xfrm>
                      <a:prstGeom prst="rect">
                        <a:avLst/>
                      </a:prstGeom>
                      <a:noFill/>
                      <a:ln w="38100">
                        <a:miter/>
                      </a:ln>
                    </p:spPr>
                  </p:pic>
                </p:oleObj>
              </mc:Fallback>
            </mc:AlternateContent>
          </a:graphicData>
        </a:graphic>
      </p:graphicFrame>
      <p:sp>
        <p:nvSpPr>
          <p:cNvPr id="166918" name="文本框 166917"/>
          <p:cNvSpPr txBox="1"/>
          <p:nvPr/>
        </p:nvSpPr>
        <p:spPr>
          <a:xfrm>
            <a:off x="900113" y="836613"/>
            <a:ext cx="7634287" cy="579437"/>
          </a:xfrm>
          <a:prstGeom prst="rect">
            <a:avLst/>
          </a:prstGeom>
          <a:noFill/>
          <a:ln w="9525">
            <a:noFill/>
          </a:ln>
        </p:spPr>
        <p:txBody>
          <a:bodyPr>
            <a:spAutoFit/>
          </a:bodyPr>
          <a:p>
            <a:pPr>
              <a:spcBef>
                <a:spcPct val="50000"/>
              </a:spcBef>
            </a:pPr>
            <a:r>
              <a:rPr lang="zh-CN" altLang="en-US" sz="3200" b="1" dirty="0">
                <a:latin typeface="黑体" panose="02010609060101010101" pitchFamily="2" charset="-122"/>
                <a:ea typeface="黑体" panose="02010609060101010101" pitchFamily="2" charset="-122"/>
              </a:rPr>
              <a:t>第二节  高处作业吊篮的类型和组成</a:t>
            </a:r>
            <a:endParaRPr lang="zh-CN" altLang="en-US" sz="3200" b="1" dirty="0">
              <a:latin typeface="黑体" panose="02010609060101010101" pitchFamily="2" charset="-122"/>
              <a:ea typeface="黑体" panose="02010609060101010101" pitchFamily="2" charset="-122"/>
            </a:endParaRPr>
          </a:p>
        </p:txBody>
      </p:sp>
      <p:sp>
        <p:nvSpPr>
          <p:cNvPr id="166919" name="文本框 166918"/>
          <p:cNvSpPr txBox="1"/>
          <p:nvPr/>
        </p:nvSpPr>
        <p:spPr>
          <a:xfrm>
            <a:off x="1619250" y="1989138"/>
            <a:ext cx="5184775" cy="366712"/>
          </a:xfrm>
          <a:prstGeom prst="rect">
            <a:avLst/>
          </a:prstGeom>
          <a:noFill/>
          <a:ln w="9525">
            <a:noFill/>
          </a:ln>
        </p:spPr>
        <p:txBody>
          <a:bodyPr>
            <a:spAutoFit/>
          </a:bodyPr>
          <a:p>
            <a:pPr>
              <a:spcBef>
                <a:spcPct val="50000"/>
              </a:spcBef>
            </a:pPr>
            <a:r>
              <a:rPr lang="zh-CN" altLang="en-US" b="1" dirty="0">
                <a:latin typeface="Tahoma" panose="020B0604030504040204" pitchFamily="34" charset="0"/>
              </a:rPr>
              <a:t>国内几种常见的高处作业吊篮性能参数见下表：</a:t>
            </a:r>
            <a:endParaRPr lang="zh-CN" altLang="en-US" b="1" dirty="0">
              <a:latin typeface="Tahoma" panose="020B0604030504040204" pitchFamily="34" charset="0"/>
            </a:endParaRPr>
          </a:p>
        </p:txBody>
      </p:sp>
    </p:spTree>
  </p:cSld>
  <p:clrMapOvr>
    <a:masterClrMapping/>
  </p:clrMapOvr>
  <p:transition spd="slow">
    <p:randomBar dir="vert"/>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68964" name="文本框 168963"/>
          <p:cNvSpPr txBox="1"/>
          <p:nvPr/>
        </p:nvSpPr>
        <p:spPr>
          <a:xfrm>
            <a:off x="900113" y="836613"/>
            <a:ext cx="7634287" cy="579437"/>
          </a:xfrm>
          <a:prstGeom prst="rect">
            <a:avLst/>
          </a:prstGeom>
          <a:noFill/>
          <a:ln w="9525">
            <a:noFill/>
          </a:ln>
        </p:spPr>
        <p:txBody>
          <a:bodyPr>
            <a:spAutoFit/>
          </a:bodyPr>
          <a:p>
            <a:pPr>
              <a:spcBef>
                <a:spcPct val="50000"/>
              </a:spcBef>
            </a:pPr>
            <a:r>
              <a:rPr lang="zh-CN" altLang="en-US" sz="3200" b="1" dirty="0">
                <a:latin typeface="黑体" panose="02010609060101010101" pitchFamily="2" charset="-122"/>
                <a:ea typeface="黑体" panose="02010609060101010101" pitchFamily="2" charset="-122"/>
              </a:rPr>
              <a:t>第二节  高处作业吊篮的类型和组成</a:t>
            </a:r>
            <a:endParaRPr lang="zh-CN" altLang="en-US" sz="3200" b="1" dirty="0">
              <a:latin typeface="黑体" panose="02010609060101010101" pitchFamily="2" charset="-122"/>
              <a:ea typeface="黑体" panose="02010609060101010101" pitchFamily="2" charset="-122"/>
            </a:endParaRPr>
          </a:p>
        </p:txBody>
      </p:sp>
      <p:sp>
        <p:nvSpPr>
          <p:cNvPr id="168965" name="文本框 168964"/>
          <p:cNvSpPr txBox="1"/>
          <p:nvPr/>
        </p:nvSpPr>
        <p:spPr>
          <a:xfrm>
            <a:off x="539750" y="1773238"/>
            <a:ext cx="5040313" cy="457200"/>
          </a:xfrm>
          <a:prstGeom prst="rect">
            <a:avLst/>
          </a:prstGeom>
          <a:noFill/>
          <a:ln w="9525">
            <a:noFill/>
          </a:ln>
        </p:spPr>
        <p:txBody>
          <a:bodyPr>
            <a:spAutoFit/>
          </a:bodyPr>
          <a:p>
            <a:pPr>
              <a:spcBef>
                <a:spcPct val="50000"/>
              </a:spcBef>
            </a:pPr>
            <a:r>
              <a:rPr lang="zh-CN" altLang="en-US" sz="2400" b="1" dirty="0">
                <a:latin typeface="Tahoma" panose="020B0604030504040204" pitchFamily="34" charset="0"/>
                <a:ea typeface="黑体" panose="02010609060101010101" pitchFamily="2" charset="-122"/>
              </a:rPr>
              <a:t>二、高处作业吊篮的组成</a:t>
            </a:r>
            <a:endParaRPr lang="zh-CN" altLang="en-US" sz="2400" b="1" dirty="0">
              <a:latin typeface="Tahoma" panose="020B0604030504040204" pitchFamily="34" charset="0"/>
              <a:ea typeface="黑体" panose="02010609060101010101" pitchFamily="2" charset="-122"/>
            </a:endParaRPr>
          </a:p>
        </p:txBody>
      </p:sp>
      <p:sp>
        <p:nvSpPr>
          <p:cNvPr id="168973" name="文本框 168972"/>
          <p:cNvSpPr txBox="1"/>
          <p:nvPr/>
        </p:nvSpPr>
        <p:spPr>
          <a:xfrm>
            <a:off x="539750" y="2349500"/>
            <a:ext cx="7704138" cy="914400"/>
          </a:xfrm>
          <a:prstGeom prst="rect">
            <a:avLst/>
          </a:prstGeom>
          <a:noFill/>
          <a:ln w="9525">
            <a:noFill/>
          </a:ln>
        </p:spPr>
        <p:txBody>
          <a:bodyPr>
            <a:spAutoFit/>
          </a:bodyPr>
          <a:p>
            <a:pPr>
              <a:lnSpc>
                <a:spcPct val="135000"/>
              </a:lnSpc>
              <a:spcBef>
                <a:spcPct val="50000"/>
              </a:spcBef>
            </a:pPr>
            <a:r>
              <a:rPr lang="en-US" altLang="zh-CN" sz="2000" dirty="0">
                <a:latin typeface="Tahoma" panose="020B0604030504040204" pitchFamily="34" charset="0"/>
              </a:rPr>
              <a:t>      </a:t>
            </a:r>
            <a:r>
              <a:rPr lang="zh-CN" altLang="en-US" sz="2000" b="1" dirty="0">
                <a:latin typeface="Tahoma" panose="020B0604030504040204" pitchFamily="34" charset="0"/>
              </a:rPr>
              <a:t>高处作业吊篮一般是由</a:t>
            </a:r>
            <a:r>
              <a:rPr lang="zh-CN" altLang="en-US" sz="2000" b="1" dirty="0">
                <a:solidFill>
                  <a:srgbClr val="EF0D07"/>
                </a:solidFill>
                <a:latin typeface="Tahoma" panose="020B0604030504040204" pitchFamily="34" charset="0"/>
              </a:rPr>
              <a:t>悬吊平台、提升机、安全锁、电气控制箱、悬挂机构、配重铁、钢丝绳</a:t>
            </a:r>
            <a:r>
              <a:rPr lang="zh-CN" altLang="en-US" sz="2000" b="1" dirty="0">
                <a:latin typeface="Tahoma" panose="020B0604030504040204" pitchFamily="34" charset="0"/>
              </a:rPr>
              <a:t>等部件及配件组成的。如下图所示。</a:t>
            </a:r>
            <a:endParaRPr lang="zh-CN" altLang="en-US" sz="2000" b="1" dirty="0">
              <a:latin typeface="Tahoma" panose="020B0604030504040204" pitchFamily="34" charset="0"/>
            </a:endParaRPr>
          </a:p>
        </p:txBody>
      </p:sp>
      <p:graphicFrame>
        <p:nvGraphicFramePr>
          <p:cNvPr id="168979" name="内容占位符 168978"/>
          <p:cNvGraphicFramePr/>
          <p:nvPr>
            <p:ph idx="4294967295"/>
          </p:nvPr>
        </p:nvGraphicFramePr>
        <p:xfrm>
          <a:off x="1331913" y="3644900"/>
          <a:ext cx="6264275" cy="2889250"/>
        </p:xfrm>
        <a:graphic>
          <a:graphicData uri="http://schemas.openxmlformats.org/presentationml/2006/ole">
            <mc:AlternateContent xmlns:mc="http://schemas.openxmlformats.org/markup-compatibility/2006">
              <mc:Choice xmlns:v="urn:schemas-microsoft-com:vml" Requires="v">
                <p:oleObj spid="_x0000_s3080" name="" r:id="rId1" imgW="5638800" imgH="2743200" progId="StaticDib">
                  <p:embed/>
                </p:oleObj>
              </mc:Choice>
              <mc:Fallback>
                <p:oleObj name="" r:id="rId1" imgW="5638800" imgH="2743200" progId="StaticDib">
                  <p:embed/>
                  <p:pic>
                    <p:nvPicPr>
                      <p:cNvPr id="0" name="图片 3079"/>
                      <p:cNvPicPr/>
                      <p:nvPr/>
                    </p:nvPicPr>
                    <p:blipFill>
                      <a:blip r:embed="rId2"/>
                      <a:stretch>
                        <a:fillRect/>
                      </a:stretch>
                    </p:blipFill>
                    <p:spPr>
                      <a:xfrm>
                        <a:off x="1331913" y="3644900"/>
                        <a:ext cx="6264275" cy="2889250"/>
                      </a:xfrm>
                      <a:prstGeom prst="rect">
                        <a:avLst/>
                      </a:prstGeom>
                      <a:noFill/>
                      <a:ln w="38100">
                        <a:miter/>
                      </a:ln>
                    </p:spPr>
                  </p:pic>
                </p:oleObj>
              </mc:Fallback>
            </mc:AlternateContent>
          </a:graphicData>
        </a:graphic>
      </p:graphicFrame>
    </p:spTree>
  </p:cSld>
  <p:clrMapOvr>
    <a:masterClrMapping/>
  </p:clrMapOvr>
  <p:transition spd="med">
    <p:strips dir="ld"/>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5412" name="文本框 145411"/>
          <p:cNvSpPr txBox="1"/>
          <p:nvPr/>
        </p:nvSpPr>
        <p:spPr>
          <a:xfrm>
            <a:off x="900113" y="836613"/>
            <a:ext cx="7634287" cy="579437"/>
          </a:xfrm>
          <a:prstGeom prst="rect">
            <a:avLst/>
          </a:prstGeom>
          <a:noFill/>
          <a:ln w="9525">
            <a:noFill/>
          </a:ln>
        </p:spPr>
        <p:txBody>
          <a:bodyPr>
            <a:spAutoFit/>
          </a:bodyPr>
          <a:p>
            <a:pPr>
              <a:spcBef>
                <a:spcPct val="50000"/>
              </a:spcBef>
            </a:pPr>
            <a:r>
              <a:rPr lang="en-US" altLang="zh-CN" sz="3200" b="1" dirty="0">
                <a:latin typeface="黑体" panose="02010609060101010101" pitchFamily="2" charset="-122"/>
                <a:ea typeface="黑体" panose="02010609060101010101" pitchFamily="2" charset="-122"/>
              </a:rPr>
              <a:t>    </a:t>
            </a:r>
            <a:r>
              <a:rPr lang="zh-CN" altLang="en-US" sz="2800" b="1" dirty="0">
                <a:latin typeface="Tahoma" panose="020B0604030504040204" pitchFamily="34" charset="0"/>
                <a:ea typeface="黑体" panose="02010609060101010101" pitchFamily="2" charset="-122"/>
              </a:rPr>
              <a:t>第二节  高处作业吊蓝的类型和组成</a:t>
            </a:r>
            <a:endParaRPr lang="zh-CN" altLang="en-US" sz="2800" b="1" dirty="0">
              <a:latin typeface="Tahoma" panose="020B0604030504040204" pitchFamily="34" charset="0"/>
              <a:ea typeface="黑体" panose="02010609060101010101" pitchFamily="2" charset="-122"/>
            </a:endParaRPr>
          </a:p>
        </p:txBody>
      </p:sp>
      <p:sp>
        <p:nvSpPr>
          <p:cNvPr id="145413" name="文本框 145412"/>
          <p:cNvSpPr txBox="1"/>
          <p:nvPr/>
        </p:nvSpPr>
        <p:spPr>
          <a:xfrm>
            <a:off x="684213" y="1844675"/>
            <a:ext cx="2736850" cy="457200"/>
          </a:xfrm>
          <a:prstGeom prst="rect">
            <a:avLst/>
          </a:prstGeom>
          <a:noFill/>
          <a:ln w="9525">
            <a:noFill/>
          </a:ln>
        </p:spPr>
        <p:txBody>
          <a:bodyPr>
            <a:spAutoFit/>
          </a:bodyPr>
          <a:p>
            <a:pPr>
              <a:spcBef>
                <a:spcPct val="50000"/>
              </a:spcBef>
            </a:pPr>
            <a:r>
              <a:rPr lang="zh-CN" altLang="en-US" sz="2400" b="1" dirty="0">
                <a:latin typeface="Tahoma" panose="020B0604030504040204" pitchFamily="34" charset="0"/>
                <a:ea typeface="黑体" panose="02010609060101010101" pitchFamily="2" charset="-122"/>
              </a:rPr>
              <a:t>（一）名词术语</a:t>
            </a:r>
            <a:endParaRPr lang="zh-CN" altLang="en-US" sz="2400" b="1" dirty="0">
              <a:latin typeface="Tahoma" panose="020B0604030504040204" pitchFamily="34" charset="0"/>
              <a:ea typeface="黑体" panose="02010609060101010101" pitchFamily="2" charset="-122"/>
            </a:endParaRPr>
          </a:p>
        </p:txBody>
      </p:sp>
      <p:sp>
        <p:nvSpPr>
          <p:cNvPr id="145414" name="矩形 145413"/>
          <p:cNvSpPr/>
          <p:nvPr/>
        </p:nvSpPr>
        <p:spPr>
          <a:xfrm>
            <a:off x="827088" y="2492375"/>
            <a:ext cx="7016750" cy="396875"/>
          </a:xfrm>
          <a:prstGeom prst="rect">
            <a:avLst/>
          </a:prstGeom>
          <a:noFill/>
          <a:ln w="9525">
            <a:noFill/>
          </a:ln>
        </p:spPr>
        <p:txBody>
          <a:bodyPr wrap="none" anchor="ctr" anchorCtr="0">
            <a:spAutoFit/>
          </a:bodyPr>
          <a:p>
            <a:pPr>
              <a:buFont typeface="Wingdings" panose="05000000000000000000" pitchFamily="2" charset="2"/>
              <a:buChar char="l"/>
            </a:pPr>
            <a:r>
              <a:rPr lang="zh-CN" altLang="en-US" sz="2000" b="1" dirty="0">
                <a:solidFill>
                  <a:srgbClr val="0000FF"/>
                </a:solidFill>
                <a:latin typeface="Tahoma" panose="020B0604030504040204" pitchFamily="34" charset="0"/>
              </a:rPr>
              <a:t>悬吊平台：</a:t>
            </a:r>
            <a:r>
              <a:rPr lang="zh-CN" altLang="en-US" sz="2000" b="1" dirty="0">
                <a:latin typeface="Tahoma" panose="020B0604030504040204" pitchFamily="34" charset="0"/>
              </a:rPr>
              <a:t>四周装有护栏，以进行高处作业的悬挂式装置</a:t>
            </a:r>
            <a:r>
              <a:rPr lang="zh-CN" altLang="en-US" sz="2000" dirty="0">
                <a:latin typeface="Tahoma" panose="020B0604030504040204" pitchFamily="34" charset="0"/>
              </a:rPr>
              <a:t>。</a:t>
            </a:r>
            <a:endParaRPr lang="zh-CN" altLang="en-US" sz="2000" b="1" dirty="0">
              <a:solidFill>
                <a:srgbClr val="EF0D07"/>
              </a:solidFill>
              <a:latin typeface="Tahoma" panose="020B0604030504040204" pitchFamily="34" charset="0"/>
            </a:endParaRPr>
          </a:p>
        </p:txBody>
      </p:sp>
      <p:sp>
        <p:nvSpPr>
          <p:cNvPr id="145416" name="矩形 145415"/>
          <p:cNvSpPr/>
          <p:nvPr/>
        </p:nvSpPr>
        <p:spPr>
          <a:xfrm>
            <a:off x="1116013" y="2876550"/>
            <a:ext cx="6048375" cy="752475"/>
          </a:xfrm>
          <a:prstGeom prst="rect">
            <a:avLst/>
          </a:prstGeom>
          <a:noFill/>
          <a:ln w="9525">
            <a:noFill/>
          </a:ln>
        </p:spPr>
        <p:txBody>
          <a:bodyPr anchor="ctr" anchorCtr="0">
            <a:spAutoFit/>
          </a:bodyPr>
          <a:p>
            <a:pPr>
              <a:lnSpc>
                <a:spcPct val="120000"/>
              </a:lnSpc>
            </a:pPr>
            <a:r>
              <a:rPr lang="en-US" altLang="zh-CN" dirty="0">
                <a:latin typeface="Tahoma" panose="020B0604030504040204" pitchFamily="34" charset="0"/>
              </a:rPr>
              <a:t> </a:t>
            </a:r>
            <a:r>
              <a:rPr lang="zh-CN" altLang="en-US" dirty="0">
                <a:latin typeface="Tahoma" panose="020B0604030504040204" pitchFamily="34" charset="0"/>
              </a:rPr>
              <a:t>吊篮悬吊平台可以是</a:t>
            </a:r>
            <a:r>
              <a:rPr lang="zh-CN" altLang="en-US" b="1" dirty="0">
                <a:solidFill>
                  <a:srgbClr val="EF0D07"/>
                </a:solidFill>
                <a:latin typeface="Tahoma" panose="020B0604030504040204" pitchFamily="34" charset="0"/>
              </a:rPr>
              <a:t>方型、长方形、圆形 、转角</a:t>
            </a:r>
            <a:r>
              <a:rPr lang="zh-CN" altLang="en-US" dirty="0">
                <a:latin typeface="Tahoma" panose="020B0604030504040204" pitchFamily="34" charset="0"/>
              </a:rPr>
              <a:t>，</a:t>
            </a:r>
            <a:endParaRPr lang="zh-CN" altLang="en-US" dirty="0">
              <a:latin typeface="Tahoma" panose="020B0604030504040204" pitchFamily="34" charset="0"/>
            </a:endParaRPr>
          </a:p>
          <a:p>
            <a:pPr>
              <a:lnSpc>
                <a:spcPct val="120000"/>
              </a:lnSpc>
            </a:pPr>
            <a:r>
              <a:rPr lang="zh-CN" altLang="en-US" dirty="0">
                <a:latin typeface="Tahoma" panose="020B0604030504040204" pitchFamily="34" charset="0"/>
              </a:rPr>
              <a:t>  可以是</a:t>
            </a:r>
            <a:r>
              <a:rPr lang="zh-CN" altLang="en-US" b="1" dirty="0">
                <a:solidFill>
                  <a:srgbClr val="EF0D07"/>
                </a:solidFill>
                <a:latin typeface="Tahoma" panose="020B0604030504040204" pitchFamily="34" charset="0"/>
              </a:rPr>
              <a:t>单吊点、双吊点或多吊点；</a:t>
            </a:r>
            <a:r>
              <a:rPr lang="zh-CN" altLang="en-US" b="1" dirty="0">
                <a:latin typeface="Tahoma" panose="020B0604030504040204" pitchFamily="34" charset="0"/>
              </a:rPr>
              <a:t> </a:t>
            </a:r>
            <a:endParaRPr lang="zh-CN" altLang="en-US" b="1" dirty="0">
              <a:latin typeface="Tahoma" panose="020B0604030504040204" pitchFamily="34" charset="0"/>
            </a:endParaRPr>
          </a:p>
        </p:txBody>
      </p:sp>
      <p:graphicFrame>
        <p:nvGraphicFramePr>
          <p:cNvPr id="145417" name="内容占位符 145416"/>
          <p:cNvGraphicFramePr/>
          <p:nvPr>
            <p:ph sz="half" idx="1"/>
          </p:nvPr>
        </p:nvGraphicFramePr>
        <p:xfrm>
          <a:off x="539750" y="4005263"/>
          <a:ext cx="1943100" cy="2376487"/>
        </p:xfrm>
        <a:graphic>
          <a:graphicData uri="http://schemas.openxmlformats.org/presentationml/2006/ole">
            <mc:AlternateContent xmlns:mc="http://schemas.openxmlformats.org/markup-compatibility/2006">
              <mc:Choice xmlns:v="urn:schemas-microsoft-com:vml" Requires="v">
                <p:oleObj spid="_x0000_s3079" name="" r:id="rId1" imgW="2524125" imgH="4095750" progId="StaticDib">
                  <p:embed/>
                </p:oleObj>
              </mc:Choice>
              <mc:Fallback>
                <p:oleObj name="" r:id="rId1" imgW="2524125" imgH="4095750" progId="StaticDib">
                  <p:embed/>
                  <p:pic>
                    <p:nvPicPr>
                      <p:cNvPr id="0" name="图片 3078"/>
                      <p:cNvPicPr/>
                      <p:nvPr/>
                    </p:nvPicPr>
                    <p:blipFill>
                      <a:blip r:embed="rId2"/>
                      <a:stretch>
                        <a:fillRect/>
                      </a:stretch>
                    </p:blipFill>
                    <p:spPr>
                      <a:xfrm>
                        <a:off x="539750" y="4005263"/>
                        <a:ext cx="1943100" cy="2376487"/>
                      </a:xfrm>
                      <a:prstGeom prst="rect">
                        <a:avLst/>
                      </a:prstGeom>
                      <a:noFill/>
                      <a:ln w="38100">
                        <a:miter/>
                      </a:ln>
                    </p:spPr>
                  </p:pic>
                </p:oleObj>
              </mc:Fallback>
            </mc:AlternateContent>
          </a:graphicData>
        </a:graphic>
      </p:graphicFrame>
      <p:pic>
        <p:nvPicPr>
          <p:cNvPr id="145419" name="图片 145418" descr="R7UN3%4)WGG@K71$(L1Y`EJ"/>
          <p:cNvPicPr>
            <a:picLocks noChangeAspect="1"/>
          </p:cNvPicPr>
          <p:nvPr/>
        </p:nvPicPr>
        <p:blipFill>
          <a:blip r:embed="rId3">
            <a:lum contrast="30000"/>
          </a:blip>
          <a:stretch>
            <a:fillRect/>
          </a:stretch>
        </p:blipFill>
        <p:spPr>
          <a:xfrm>
            <a:off x="2411413" y="4076700"/>
            <a:ext cx="3455987" cy="2303463"/>
          </a:xfrm>
          <a:prstGeom prst="rect">
            <a:avLst/>
          </a:prstGeom>
          <a:noFill/>
          <a:ln w="9525">
            <a:noFill/>
          </a:ln>
        </p:spPr>
      </p:pic>
      <p:graphicFrame>
        <p:nvGraphicFramePr>
          <p:cNvPr id="145427" name="内容占位符 145426"/>
          <p:cNvGraphicFramePr/>
          <p:nvPr>
            <p:ph sz="half" idx="2"/>
          </p:nvPr>
        </p:nvGraphicFramePr>
        <p:xfrm>
          <a:off x="5867400" y="4487863"/>
          <a:ext cx="3276600" cy="1636712"/>
        </p:xfrm>
        <a:graphic>
          <a:graphicData uri="http://schemas.openxmlformats.org/presentationml/2006/ole">
            <mc:AlternateContent xmlns:mc="http://schemas.openxmlformats.org/markup-compatibility/2006">
              <mc:Choice xmlns:v="urn:schemas-microsoft-com:vml" Requires="v">
                <p:oleObj spid="_x0000_s3081" name="" r:id="rId4" imgW="7743825" imgH="3867150" progId="StaticDib">
                  <p:embed/>
                </p:oleObj>
              </mc:Choice>
              <mc:Fallback>
                <p:oleObj name="" r:id="rId4" imgW="7743825" imgH="3867150" progId="StaticDib">
                  <p:embed/>
                  <p:pic>
                    <p:nvPicPr>
                      <p:cNvPr id="0" name="图片 3080"/>
                      <p:cNvPicPr/>
                      <p:nvPr/>
                    </p:nvPicPr>
                    <p:blipFill>
                      <a:blip r:embed="rId5">
                        <a:lum contrast="36000"/>
                      </a:blip>
                      <a:stretch>
                        <a:fillRect/>
                      </a:stretch>
                    </p:blipFill>
                    <p:spPr>
                      <a:xfrm>
                        <a:off x="5867400" y="4487863"/>
                        <a:ext cx="3276600" cy="1636712"/>
                      </a:xfrm>
                      <a:prstGeom prst="rect">
                        <a:avLst/>
                      </a:prstGeom>
                      <a:noFill/>
                      <a:ln w="38100">
                        <a:miter/>
                      </a:ln>
                    </p:spPr>
                  </p:pic>
                </p:oleObj>
              </mc:Fallback>
            </mc:AlternateContent>
          </a:graphicData>
        </a:graphic>
      </p:graphicFrame>
    </p:spTree>
  </p:cSld>
  <p:clrMapOvr>
    <a:masterClrMapping/>
  </p:clrMapOvr>
  <p:transition>
    <p:wheel spokes="8"/>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3" presetClass="entr" presetSubtype="0" fill="hold" nodeType="clickEffect">
                                  <p:stCondLst>
                                    <p:cond delay="0"/>
                                  </p:stCondLst>
                                  <p:childTnLst>
                                    <p:set>
                                      <p:cBhvr>
                                        <p:cTn id="6" dur="1" fill="hold">
                                          <p:stCondLst>
                                            <p:cond delay="0"/>
                                          </p:stCondLst>
                                        </p:cTn>
                                        <p:tgtEl>
                                          <p:spTgt spid="145419"/>
                                        </p:tgtEl>
                                        <p:attrNameLst>
                                          <p:attrName>style.visibility</p:attrName>
                                        </p:attrNameLst>
                                      </p:cBhvr>
                                      <p:to>
                                        <p:strVal val="visible"/>
                                      </p:to>
                                    </p:set>
                                    <p:animEffect transition="in" filter="fade">
                                      <p:cBhvr>
                                        <p:cTn id="7" dur="100"/>
                                        <p:tgtEl>
                                          <p:spTgt spid="145419"/>
                                        </p:tgtEl>
                                      </p:cBhvr>
                                    </p:animEffect>
                                    <p:anim calcmode="lin" valueType="num">
                                      <p:cBhvr>
                                        <p:cTn id="8" dur="400" fill="hold"/>
                                        <p:tgtEl>
                                          <p:spTgt spid="145419"/>
                                        </p:tgtEl>
                                        <p:attrNameLst>
                                          <p:attrName>ppt_x</p:attrName>
                                        </p:attrNameLst>
                                      </p:cBhvr>
                                      <p:tavLst>
                                        <p:tav tm="0">
                                          <p:val>
                                            <p:strVal val="#ppt_x"/>
                                          </p:val>
                                        </p:tav>
                                        <p:tav tm="100000">
                                          <p:val>
                                            <p:strVal val="#ppt_x"/>
                                          </p:val>
                                        </p:tav>
                                      </p:tavLst>
                                    </p:anim>
                                    <p:anim calcmode="lin" valueType="num">
                                      <p:cBhvr>
                                        <p:cTn id="9" dur="400" fill="hold"/>
                                        <p:tgtEl>
                                          <p:spTgt spid="145419"/>
                                        </p:tgtEl>
                                        <p:attrNameLst>
                                          <p:attrName>ppt_y</p:attrName>
                                        </p:attrNameLst>
                                      </p:cBhvr>
                                      <p:tavLst>
                                        <p:tav tm="0">
                                          <p:val>
                                            <p:strVal val="#ppt_y+0.31"/>
                                          </p:val>
                                        </p:tav>
                                        <p:tav tm="100000">
                                          <p:val>
                                            <p:strVal val="#ppt_y+0.31"/>
                                          </p:val>
                                        </p:tav>
                                      </p:tavLst>
                                    </p:anim>
                                    <p:anim calcmode="lin" valueType="num">
                                      <p:cBhvr>
                                        <p:cTn id="10" dur="600" decel="50000" fill="hold">
                                          <p:stCondLst>
                                            <p:cond delay="400"/>
                                          </p:stCondLst>
                                        </p:cTn>
                                        <p:tgtEl>
                                          <p:spTgt spid="145419"/>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1" dur="600" decel="50000" fill="hold">
                                          <p:stCondLst>
                                            <p:cond delay="400"/>
                                          </p:stCondLst>
                                        </p:cTn>
                                        <p:tgtEl>
                                          <p:spTgt spid="145419"/>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par>
                                <p:cTn id="12" presetID="43" presetClass="entr" presetSubtype="0" fill="hold" nodeType="withEffect">
                                  <p:stCondLst>
                                    <p:cond delay="0"/>
                                  </p:stCondLst>
                                  <p:childTnLst>
                                    <p:set>
                                      <p:cBhvr>
                                        <p:cTn id="13" dur="1" fill="hold">
                                          <p:stCondLst>
                                            <p:cond delay="0"/>
                                          </p:stCondLst>
                                        </p:cTn>
                                        <p:tgtEl>
                                          <p:spTgt spid="145417"/>
                                        </p:tgtEl>
                                        <p:attrNameLst>
                                          <p:attrName>style.visibility</p:attrName>
                                        </p:attrNameLst>
                                      </p:cBhvr>
                                      <p:to>
                                        <p:strVal val="visible"/>
                                      </p:to>
                                    </p:set>
                                    <p:animEffect transition="in" filter="fade">
                                      <p:cBhvr>
                                        <p:cTn id="14" dur="100"/>
                                        <p:tgtEl>
                                          <p:spTgt spid="145417"/>
                                        </p:tgtEl>
                                      </p:cBhvr>
                                    </p:animEffect>
                                    <p:anim calcmode="lin" valueType="num">
                                      <p:cBhvr>
                                        <p:cTn id="15" dur="400" fill="hold"/>
                                        <p:tgtEl>
                                          <p:spTgt spid="145417"/>
                                        </p:tgtEl>
                                        <p:attrNameLst>
                                          <p:attrName>ppt_x</p:attrName>
                                        </p:attrNameLst>
                                      </p:cBhvr>
                                      <p:tavLst>
                                        <p:tav tm="0">
                                          <p:val>
                                            <p:strVal val="#ppt_x"/>
                                          </p:val>
                                        </p:tav>
                                        <p:tav tm="100000">
                                          <p:val>
                                            <p:strVal val="#ppt_x"/>
                                          </p:val>
                                        </p:tav>
                                      </p:tavLst>
                                    </p:anim>
                                    <p:anim calcmode="lin" valueType="num">
                                      <p:cBhvr>
                                        <p:cTn id="16" dur="400" fill="hold"/>
                                        <p:tgtEl>
                                          <p:spTgt spid="145417"/>
                                        </p:tgtEl>
                                        <p:attrNameLst>
                                          <p:attrName>ppt_y</p:attrName>
                                        </p:attrNameLst>
                                      </p:cBhvr>
                                      <p:tavLst>
                                        <p:tav tm="0">
                                          <p:val>
                                            <p:strVal val="#ppt_y+0.31"/>
                                          </p:val>
                                        </p:tav>
                                        <p:tav tm="100000">
                                          <p:val>
                                            <p:strVal val="#ppt_y+0.31"/>
                                          </p:val>
                                        </p:tav>
                                      </p:tavLst>
                                    </p:anim>
                                    <p:anim calcmode="lin" valueType="num">
                                      <p:cBhvr>
                                        <p:cTn id="17" dur="600" decel="50000" fill="hold">
                                          <p:stCondLst>
                                            <p:cond delay="400"/>
                                          </p:stCondLst>
                                        </p:cTn>
                                        <p:tgtEl>
                                          <p:spTgt spid="145417"/>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8" dur="600" decel="50000" fill="hold">
                                          <p:stCondLst>
                                            <p:cond delay="400"/>
                                          </p:stCondLst>
                                        </p:cTn>
                                        <p:tgtEl>
                                          <p:spTgt spid="145417"/>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par>
                                <p:cTn id="19" presetID="43" presetClass="entr" presetSubtype="0" fill="hold" nodeType="withEffect">
                                  <p:stCondLst>
                                    <p:cond delay="0"/>
                                  </p:stCondLst>
                                  <p:childTnLst>
                                    <p:set>
                                      <p:cBhvr>
                                        <p:cTn id="20" dur="1" fill="hold">
                                          <p:stCondLst>
                                            <p:cond delay="0"/>
                                          </p:stCondLst>
                                        </p:cTn>
                                        <p:tgtEl>
                                          <p:spTgt spid="145427"/>
                                        </p:tgtEl>
                                        <p:attrNameLst>
                                          <p:attrName>style.visibility</p:attrName>
                                        </p:attrNameLst>
                                      </p:cBhvr>
                                      <p:to>
                                        <p:strVal val="visible"/>
                                      </p:to>
                                    </p:set>
                                    <p:animEffect transition="in" filter="fade">
                                      <p:cBhvr>
                                        <p:cTn id="21" dur="100"/>
                                        <p:tgtEl>
                                          <p:spTgt spid="145427"/>
                                        </p:tgtEl>
                                      </p:cBhvr>
                                    </p:animEffect>
                                    <p:anim calcmode="lin" valueType="num">
                                      <p:cBhvr>
                                        <p:cTn id="22" dur="400" fill="hold"/>
                                        <p:tgtEl>
                                          <p:spTgt spid="145427"/>
                                        </p:tgtEl>
                                        <p:attrNameLst>
                                          <p:attrName>ppt_x</p:attrName>
                                        </p:attrNameLst>
                                      </p:cBhvr>
                                      <p:tavLst>
                                        <p:tav tm="0">
                                          <p:val>
                                            <p:strVal val="#ppt_x"/>
                                          </p:val>
                                        </p:tav>
                                        <p:tav tm="100000">
                                          <p:val>
                                            <p:strVal val="#ppt_x"/>
                                          </p:val>
                                        </p:tav>
                                      </p:tavLst>
                                    </p:anim>
                                    <p:anim calcmode="lin" valueType="num">
                                      <p:cBhvr>
                                        <p:cTn id="23" dur="400" fill="hold"/>
                                        <p:tgtEl>
                                          <p:spTgt spid="145427"/>
                                        </p:tgtEl>
                                        <p:attrNameLst>
                                          <p:attrName>ppt_y</p:attrName>
                                        </p:attrNameLst>
                                      </p:cBhvr>
                                      <p:tavLst>
                                        <p:tav tm="0">
                                          <p:val>
                                            <p:strVal val="#ppt_y+0.31"/>
                                          </p:val>
                                        </p:tav>
                                        <p:tav tm="100000">
                                          <p:val>
                                            <p:strVal val="#ppt_y+0.31"/>
                                          </p:val>
                                        </p:tav>
                                      </p:tavLst>
                                    </p:anim>
                                    <p:anim calcmode="lin" valueType="num">
                                      <p:cBhvr>
                                        <p:cTn id="24" dur="600" decel="50000" fill="hold">
                                          <p:stCondLst>
                                            <p:cond delay="400"/>
                                          </p:stCondLst>
                                        </p:cTn>
                                        <p:tgtEl>
                                          <p:spTgt spid="145427"/>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25" dur="600" decel="50000" fill="hold">
                                          <p:stCondLst>
                                            <p:cond delay="400"/>
                                          </p:stCondLst>
                                        </p:cTn>
                                        <p:tgtEl>
                                          <p:spTgt spid="145427"/>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6436" name="文本框 146435"/>
          <p:cNvSpPr txBox="1"/>
          <p:nvPr/>
        </p:nvSpPr>
        <p:spPr>
          <a:xfrm>
            <a:off x="900113" y="836613"/>
            <a:ext cx="7634287" cy="519112"/>
          </a:xfrm>
          <a:prstGeom prst="rect">
            <a:avLst/>
          </a:prstGeom>
          <a:noFill/>
          <a:ln w="9525">
            <a:noFill/>
          </a:ln>
        </p:spPr>
        <p:txBody>
          <a:bodyPr>
            <a:spAutoFit/>
          </a:bodyPr>
          <a:p>
            <a:pPr>
              <a:spcBef>
                <a:spcPct val="50000"/>
              </a:spcBef>
            </a:pPr>
            <a:r>
              <a:rPr lang="en-US" altLang="zh-CN" sz="2800" b="1" dirty="0">
                <a:latin typeface="Tahoma" panose="020B0604030504040204" pitchFamily="34" charset="0"/>
                <a:ea typeface="黑体" panose="02010609060101010101" pitchFamily="2" charset="-122"/>
              </a:rPr>
              <a:t>     </a:t>
            </a:r>
            <a:r>
              <a:rPr lang="zh-CN" altLang="en-US" sz="2800" b="1" dirty="0">
                <a:latin typeface="Tahoma" panose="020B0604030504040204" pitchFamily="34" charset="0"/>
                <a:ea typeface="黑体" panose="02010609060101010101" pitchFamily="2" charset="-122"/>
              </a:rPr>
              <a:t>二、 高处作业吊蓝的类型和组成</a:t>
            </a:r>
            <a:endParaRPr lang="zh-CN" altLang="en-US" sz="2800" b="1" dirty="0">
              <a:latin typeface="Tahoma" panose="020B0604030504040204" pitchFamily="34" charset="0"/>
              <a:ea typeface="黑体" panose="02010609060101010101" pitchFamily="2" charset="-122"/>
            </a:endParaRPr>
          </a:p>
        </p:txBody>
      </p:sp>
      <p:sp>
        <p:nvSpPr>
          <p:cNvPr id="146437" name="矩形 146436"/>
          <p:cNvSpPr/>
          <p:nvPr/>
        </p:nvSpPr>
        <p:spPr>
          <a:xfrm>
            <a:off x="395288" y="1628775"/>
            <a:ext cx="2808287" cy="3403600"/>
          </a:xfrm>
          <a:prstGeom prst="rect">
            <a:avLst/>
          </a:prstGeom>
          <a:noFill/>
          <a:ln w="9525">
            <a:noFill/>
          </a:ln>
        </p:spPr>
        <p:txBody>
          <a:bodyPr anchor="ctr" anchorCtr="0">
            <a:spAutoFit/>
          </a:bodyPr>
          <a:p>
            <a:pPr>
              <a:lnSpc>
                <a:spcPct val="155000"/>
              </a:lnSpc>
              <a:buFont typeface="Wingdings" panose="05000000000000000000" pitchFamily="2" charset="2"/>
              <a:buChar char="l"/>
            </a:pPr>
            <a:r>
              <a:rPr lang="zh-CN" altLang="en-US" sz="2000" b="1" dirty="0">
                <a:solidFill>
                  <a:srgbClr val="0000FF"/>
                </a:solidFill>
                <a:latin typeface="Tahoma" panose="020B0604030504040204" pitchFamily="34" charset="0"/>
              </a:rPr>
              <a:t>悬挂机构：</a:t>
            </a:r>
            <a:endParaRPr lang="zh-CN" altLang="en-US" sz="2000" b="1" dirty="0">
              <a:solidFill>
                <a:srgbClr val="0000FF"/>
              </a:solidFill>
              <a:latin typeface="Tahoma" panose="020B0604030504040204" pitchFamily="34" charset="0"/>
            </a:endParaRPr>
          </a:p>
          <a:p>
            <a:pPr>
              <a:lnSpc>
                <a:spcPct val="155000"/>
              </a:lnSpc>
              <a:buFont typeface="Wingdings" panose="05000000000000000000" pitchFamily="2" charset="2"/>
            </a:pPr>
            <a:r>
              <a:rPr lang="zh-CN" altLang="en-US" sz="2000" b="1" dirty="0">
                <a:latin typeface="Tahoma" panose="020B0604030504040204" pitchFamily="34" charset="0"/>
              </a:rPr>
              <a:t>    架设于建筑物或构筑物上，通过钢丝绳悬挂悬吊平台的机构</a:t>
            </a:r>
            <a:r>
              <a:rPr lang="zh-CN" altLang="en-US" sz="2000" dirty="0">
                <a:latin typeface="Tahoma" panose="020B0604030504040204" pitchFamily="34" charset="0"/>
              </a:rPr>
              <a:t>。</a:t>
            </a:r>
            <a:r>
              <a:rPr lang="zh-CN" altLang="en-US" sz="2000" b="1" dirty="0">
                <a:latin typeface="Tahoma" panose="020B0604030504040204" pitchFamily="34" charset="0"/>
              </a:rPr>
              <a:t>施工现场最常用的吊蓝悬挂机构多为杠杆式</a:t>
            </a:r>
            <a:r>
              <a:rPr lang="zh-CN" altLang="en-US" sz="2000" dirty="0">
                <a:latin typeface="Tahoma" panose="020B0604030504040204" pitchFamily="34" charset="0"/>
              </a:rPr>
              <a:t>。</a:t>
            </a:r>
            <a:r>
              <a:rPr lang="zh-CN" altLang="en-US" sz="2000" b="1" dirty="0">
                <a:solidFill>
                  <a:srgbClr val="EF0D07"/>
                </a:solidFill>
                <a:latin typeface="Tahoma" panose="020B0604030504040204" pitchFamily="34" charset="0"/>
              </a:rPr>
              <a:t>如右图</a:t>
            </a:r>
            <a:endParaRPr lang="zh-CN" altLang="en-US" sz="2000" b="1" dirty="0">
              <a:solidFill>
                <a:srgbClr val="EF0D07"/>
              </a:solidFill>
              <a:latin typeface="Tahoma" panose="020B0604030504040204" pitchFamily="34" charset="0"/>
            </a:endParaRPr>
          </a:p>
        </p:txBody>
      </p:sp>
      <p:pic>
        <p:nvPicPr>
          <p:cNvPr id="146443" name="图片 146442" descr="cp1"/>
          <p:cNvPicPr>
            <a:picLocks noChangeAspect="1"/>
          </p:cNvPicPr>
          <p:nvPr/>
        </p:nvPicPr>
        <p:blipFill>
          <a:blip r:embed="rId1"/>
          <a:stretch>
            <a:fillRect/>
          </a:stretch>
        </p:blipFill>
        <p:spPr>
          <a:xfrm>
            <a:off x="3167063" y="1773238"/>
            <a:ext cx="5976937" cy="3983037"/>
          </a:xfrm>
          <a:prstGeom prst="rect">
            <a:avLst/>
          </a:prstGeom>
          <a:noFill/>
          <a:ln w="9525">
            <a:noFill/>
          </a:ln>
        </p:spPr>
      </p:pic>
    </p:spTree>
  </p:cSld>
  <p:clrMapOvr>
    <a:masterClrMapping/>
  </p:clrMapOvr>
  <p:transition>
    <p:wheel spokes="2"/>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76132" name="文本框 176131"/>
          <p:cNvSpPr txBox="1"/>
          <p:nvPr/>
        </p:nvSpPr>
        <p:spPr>
          <a:xfrm>
            <a:off x="900113" y="836613"/>
            <a:ext cx="7634287" cy="519112"/>
          </a:xfrm>
          <a:prstGeom prst="rect">
            <a:avLst/>
          </a:prstGeom>
          <a:noFill/>
          <a:ln w="9525">
            <a:noFill/>
          </a:ln>
        </p:spPr>
        <p:txBody>
          <a:bodyPr>
            <a:spAutoFit/>
          </a:bodyPr>
          <a:p>
            <a:pPr>
              <a:spcBef>
                <a:spcPct val="50000"/>
              </a:spcBef>
            </a:pPr>
            <a:r>
              <a:rPr lang="en-US" altLang="zh-CN" sz="2800" b="1" dirty="0">
                <a:latin typeface="Tahoma" panose="020B0604030504040204" pitchFamily="34" charset="0"/>
                <a:ea typeface="黑体" panose="02010609060101010101" pitchFamily="2" charset="-122"/>
              </a:rPr>
              <a:t>     </a:t>
            </a:r>
            <a:r>
              <a:rPr lang="zh-CN" altLang="en-US" sz="2800" b="1" dirty="0">
                <a:latin typeface="Tahoma" panose="020B0604030504040204" pitchFamily="34" charset="0"/>
                <a:ea typeface="黑体" panose="02010609060101010101" pitchFamily="2" charset="-122"/>
              </a:rPr>
              <a:t>二、 高处作业吊蓝的类型和组成</a:t>
            </a:r>
            <a:endParaRPr lang="zh-CN" altLang="en-US" sz="2800" b="1" dirty="0">
              <a:latin typeface="Tahoma" panose="020B0604030504040204" pitchFamily="34" charset="0"/>
              <a:ea typeface="黑体" panose="02010609060101010101" pitchFamily="2" charset="-122"/>
            </a:endParaRPr>
          </a:p>
        </p:txBody>
      </p:sp>
      <p:pic>
        <p:nvPicPr>
          <p:cNvPr id="176133" name="图片 176132" descr="20074610446859"/>
          <p:cNvPicPr>
            <a:picLocks noChangeAspect="1"/>
          </p:cNvPicPr>
          <p:nvPr/>
        </p:nvPicPr>
        <p:blipFill>
          <a:blip r:embed="rId1"/>
          <a:stretch>
            <a:fillRect/>
          </a:stretch>
        </p:blipFill>
        <p:spPr>
          <a:xfrm>
            <a:off x="1403350" y="1773238"/>
            <a:ext cx="5543550" cy="4132262"/>
          </a:xfrm>
          <a:prstGeom prst="rect">
            <a:avLst/>
          </a:prstGeom>
          <a:noFill/>
          <a:ln w="9525">
            <a:noFill/>
          </a:ln>
        </p:spPr>
      </p:pic>
      <p:sp>
        <p:nvSpPr>
          <p:cNvPr id="176134" name="文本框 176133"/>
          <p:cNvSpPr txBox="1"/>
          <p:nvPr/>
        </p:nvSpPr>
        <p:spPr>
          <a:xfrm>
            <a:off x="2124075" y="6165850"/>
            <a:ext cx="5111750" cy="457200"/>
          </a:xfrm>
          <a:prstGeom prst="rect">
            <a:avLst/>
          </a:prstGeom>
          <a:noFill/>
          <a:ln w="9525">
            <a:noFill/>
          </a:ln>
        </p:spPr>
        <p:txBody>
          <a:bodyPr>
            <a:spAutoFit/>
          </a:bodyPr>
          <a:p>
            <a:pPr>
              <a:spcBef>
                <a:spcPct val="50000"/>
              </a:spcBef>
            </a:pPr>
            <a:r>
              <a:rPr lang="zh-CN" altLang="en-US" sz="2400" b="1" dirty="0">
                <a:solidFill>
                  <a:srgbClr val="EF0D07"/>
                </a:solidFill>
                <a:latin typeface="Tahoma" panose="020B0604030504040204" pitchFamily="34" charset="0"/>
                <a:ea typeface="华文行楷" pitchFamily="2" charset="-122"/>
              </a:rPr>
              <a:t>高处作业吊蓝现场悬挂应用图</a:t>
            </a:r>
            <a:endParaRPr lang="zh-CN" altLang="en-US" sz="2400" b="1" dirty="0">
              <a:solidFill>
                <a:srgbClr val="EF0D07"/>
              </a:solidFill>
              <a:latin typeface="Tahoma" panose="020B0604030504040204" pitchFamily="34" charset="0"/>
              <a:ea typeface="华文行楷" pitchFamily="2" charset="-122"/>
            </a:endParaRPr>
          </a:p>
        </p:txBody>
      </p:sp>
    </p:spTree>
  </p:cSld>
  <p:clrMapOvr>
    <a:masterClrMapping/>
  </p:clrMapOvr>
  <p:transition spd="slow">
    <p:split orient="vert"/>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7460" name="文本框 147459"/>
          <p:cNvSpPr txBox="1"/>
          <p:nvPr/>
        </p:nvSpPr>
        <p:spPr>
          <a:xfrm>
            <a:off x="900113" y="836613"/>
            <a:ext cx="7634287" cy="519112"/>
          </a:xfrm>
          <a:prstGeom prst="rect">
            <a:avLst/>
          </a:prstGeom>
          <a:noFill/>
          <a:ln w="9525">
            <a:noFill/>
          </a:ln>
        </p:spPr>
        <p:txBody>
          <a:bodyPr>
            <a:spAutoFit/>
          </a:bodyPr>
          <a:p>
            <a:pPr>
              <a:spcBef>
                <a:spcPct val="50000"/>
              </a:spcBef>
            </a:pPr>
            <a:r>
              <a:rPr lang="en-US" altLang="zh-CN" sz="2800" b="1" dirty="0">
                <a:latin typeface="Tahoma" panose="020B0604030504040204" pitchFamily="34" charset="0"/>
                <a:ea typeface="黑体" panose="02010609060101010101" pitchFamily="2" charset="-122"/>
              </a:rPr>
              <a:t>    </a:t>
            </a:r>
            <a:r>
              <a:rPr lang="zh-CN" altLang="en-US" sz="2800" b="1" dirty="0">
                <a:latin typeface="Tahoma" panose="020B0604030504040204" pitchFamily="34" charset="0"/>
                <a:ea typeface="黑体" panose="02010609060101010101" pitchFamily="2" charset="-122"/>
              </a:rPr>
              <a:t>二 、高处作业吊蓝的类型和组成</a:t>
            </a:r>
            <a:endParaRPr lang="zh-CN" altLang="en-US" sz="2800" b="1" dirty="0">
              <a:latin typeface="Tahoma" panose="020B0604030504040204" pitchFamily="34" charset="0"/>
              <a:ea typeface="黑体" panose="02010609060101010101" pitchFamily="2" charset="-122"/>
            </a:endParaRPr>
          </a:p>
        </p:txBody>
      </p:sp>
      <p:sp>
        <p:nvSpPr>
          <p:cNvPr id="147461" name="矩形 147460"/>
          <p:cNvSpPr/>
          <p:nvPr/>
        </p:nvSpPr>
        <p:spPr>
          <a:xfrm>
            <a:off x="755650" y="1628775"/>
            <a:ext cx="5897563" cy="658813"/>
          </a:xfrm>
          <a:prstGeom prst="rect">
            <a:avLst/>
          </a:prstGeom>
          <a:noFill/>
          <a:ln w="9525">
            <a:noFill/>
          </a:ln>
        </p:spPr>
        <p:txBody>
          <a:bodyPr wrap="none" anchor="ctr" anchorCtr="0">
            <a:spAutoFit/>
          </a:bodyPr>
          <a:p>
            <a:pPr>
              <a:lnSpc>
                <a:spcPct val="155000"/>
              </a:lnSpc>
              <a:buFont typeface="Wingdings" panose="05000000000000000000" pitchFamily="2" charset="2"/>
              <a:buChar char="l"/>
            </a:pPr>
            <a:r>
              <a:rPr lang="zh-CN" altLang="en-US" sz="2400" b="1" dirty="0">
                <a:solidFill>
                  <a:srgbClr val="0000FF"/>
                </a:solidFill>
                <a:latin typeface="Tahoma" panose="020B0604030504040204" pitchFamily="34" charset="0"/>
              </a:rPr>
              <a:t>提升机：</a:t>
            </a:r>
            <a:r>
              <a:rPr lang="zh-CN" altLang="en-US" sz="2400" b="1" dirty="0">
                <a:latin typeface="Tahoma" panose="020B0604030504040204" pitchFamily="34" charset="0"/>
              </a:rPr>
              <a:t>使平台上下运行的装置。</a:t>
            </a:r>
            <a:r>
              <a:rPr lang="zh-CN" altLang="en-US" sz="2400" b="1" dirty="0">
                <a:solidFill>
                  <a:srgbClr val="EF0D07"/>
                </a:solidFill>
                <a:latin typeface="Tahoma" panose="020B0604030504040204" pitchFamily="34" charset="0"/>
              </a:rPr>
              <a:t>如下图</a:t>
            </a:r>
            <a:endParaRPr lang="zh-CN" altLang="en-US" sz="2400" b="1" dirty="0">
              <a:solidFill>
                <a:srgbClr val="EF0D07"/>
              </a:solidFill>
              <a:latin typeface="Tahoma" panose="020B0604030504040204" pitchFamily="34" charset="0"/>
            </a:endParaRPr>
          </a:p>
        </p:txBody>
      </p:sp>
      <p:sp>
        <p:nvSpPr>
          <p:cNvPr id="147464" name="文本框 147463"/>
          <p:cNvSpPr txBox="1"/>
          <p:nvPr/>
        </p:nvSpPr>
        <p:spPr>
          <a:xfrm>
            <a:off x="2484438" y="2492375"/>
            <a:ext cx="488950" cy="915988"/>
          </a:xfrm>
          <a:prstGeom prst="rect">
            <a:avLst/>
          </a:prstGeom>
          <a:noFill/>
          <a:ln w="9525">
            <a:noFill/>
          </a:ln>
        </p:spPr>
        <p:txBody>
          <a:bodyPr vert="eaVert">
            <a:spAutoFit/>
          </a:bodyPr>
          <a:p>
            <a:pPr>
              <a:spcBef>
                <a:spcPct val="50000"/>
              </a:spcBef>
            </a:pPr>
            <a:r>
              <a:rPr lang="zh-CN" altLang="en-US" sz="2000" b="1" dirty="0">
                <a:solidFill>
                  <a:srgbClr val="EF0D07"/>
                </a:solidFill>
                <a:latin typeface="Verdana" panose="020B0604030504040204" pitchFamily="34" charset="0"/>
              </a:rPr>
              <a:t>提升机</a:t>
            </a:r>
            <a:endParaRPr lang="zh-CN" altLang="en-US" sz="2000" b="1" dirty="0">
              <a:solidFill>
                <a:srgbClr val="EF0D07"/>
              </a:solidFill>
              <a:latin typeface="Verdana" panose="020B0604030504040204" pitchFamily="34" charset="0"/>
            </a:endParaRPr>
          </a:p>
        </p:txBody>
      </p:sp>
      <p:sp>
        <p:nvSpPr>
          <p:cNvPr id="147465" name="左大括号 147464"/>
          <p:cNvSpPr/>
          <p:nvPr/>
        </p:nvSpPr>
        <p:spPr>
          <a:xfrm>
            <a:off x="2916238" y="2492375"/>
            <a:ext cx="288925" cy="784225"/>
          </a:xfrm>
          <a:prstGeom prst="leftBrace">
            <a:avLst>
              <a:gd name="adj1" fmla="val 22619"/>
              <a:gd name="adj2" fmla="val 50000"/>
            </a:avLst>
          </a:prstGeom>
          <a:noFill/>
          <a:ln w="25400" cap="flat" cmpd="sng">
            <a:solidFill>
              <a:srgbClr val="FF00FF"/>
            </a:solidFill>
            <a:prstDash val="solid"/>
            <a:headEnd type="none" w="med" len="med"/>
            <a:tailEnd type="none" w="med" len="med"/>
          </a:ln>
        </p:spPr>
        <p:txBody>
          <a:bodyPr/>
          <a:p>
            <a:endParaRPr lang="zh-CN" altLang="en-US"/>
          </a:p>
        </p:txBody>
      </p:sp>
      <p:sp>
        <p:nvSpPr>
          <p:cNvPr id="147466" name="文本框 147465"/>
          <p:cNvSpPr txBox="1"/>
          <p:nvPr/>
        </p:nvSpPr>
        <p:spPr>
          <a:xfrm>
            <a:off x="3203575" y="2349500"/>
            <a:ext cx="1152525" cy="396875"/>
          </a:xfrm>
          <a:prstGeom prst="rect">
            <a:avLst/>
          </a:prstGeom>
          <a:noFill/>
          <a:ln w="9525">
            <a:noFill/>
          </a:ln>
        </p:spPr>
        <p:txBody>
          <a:bodyPr>
            <a:spAutoFit/>
          </a:bodyPr>
          <a:p>
            <a:pPr>
              <a:spcBef>
                <a:spcPct val="50000"/>
              </a:spcBef>
            </a:pPr>
            <a:r>
              <a:rPr lang="zh-CN" altLang="en-US" sz="2000" b="1" dirty="0">
                <a:latin typeface="Verdana" panose="020B0604030504040204" pitchFamily="34" charset="0"/>
              </a:rPr>
              <a:t>卷扬式</a:t>
            </a:r>
            <a:endParaRPr lang="zh-CN" altLang="en-US" sz="2000" b="1" dirty="0">
              <a:latin typeface="Verdana" panose="020B0604030504040204" pitchFamily="34" charset="0"/>
            </a:endParaRPr>
          </a:p>
        </p:txBody>
      </p:sp>
      <p:sp>
        <p:nvSpPr>
          <p:cNvPr id="147467" name="文本框 147466"/>
          <p:cNvSpPr txBox="1"/>
          <p:nvPr/>
        </p:nvSpPr>
        <p:spPr>
          <a:xfrm>
            <a:off x="3203575" y="3068638"/>
            <a:ext cx="1152525" cy="396875"/>
          </a:xfrm>
          <a:prstGeom prst="rect">
            <a:avLst/>
          </a:prstGeom>
          <a:noFill/>
          <a:ln w="9525">
            <a:noFill/>
          </a:ln>
        </p:spPr>
        <p:txBody>
          <a:bodyPr>
            <a:spAutoFit/>
          </a:bodyPr>
          <a:p>
            <a:pPr>
              <a:spcBef>
                <a:spcPct val="50000"/>
              </a:spcBef>
            </a:pPr>
            <a:r>
              <a:rPr lang="zh-CN" altLang="en-US" sz="2000" b="1" dirty="0">
                <a:latin typeface="Verdana" panose="020B0604030504040204" pitchFamily="34" charset="0"/>
              </a:rPr>
              <a:t>爬升式</a:t>
            </a:r>
            <a:endParaRPr lang="zh-CN" altLang="en-US" sz="2000" b="1" dirty="0">
              <a:latin typeface="Verdana" panose="020B0604030504040204" pitchFamily="34" charset="0"/>
            </a:endParaRPr>
          </a:p>
        </p:txBody>
      </p:sp>
      <p:sp>
        <p:nvSpPr>
          <p:cNvPr id="147468" name="左大括号 147467"/>
          <p:cNvSpPr/>
          <p:nvPr/>
        </p:nvSpPr>
        <p:spPr>
          <a:xfrm>
            <a:off x="4140200" y="2997200"/>
            <a:ext cx="144463" cy="587375"/>
          </a:xfrm>
          <a:prstGeom prst="leftBrace">
            <a:avLst>
              <a:gd name="adj1" fmla="val 33882"/>
              <a:gd name="adj2" fmla="val 50000"/>
            </a:avLst>
          </a:prstGeom>
          <a:noFill/>
          <a:ln w="25400" cap="flat" cmpd="sng">
            <a:solidFill>
              <a:srgbClr val="FF00FF"/>
            </a:solidFill>
            <a:prstDash val="solid"/>
            <a:headEnd type="none" w="med" len="med"/>
            <a:tailEnd type="none" w="med" len="med"/>
          </a:ln>
        </p:spPr>
        <p:txBody>
          <a:bodyPr/>
          <a:p>
            <a:endParaRPr lang="zh-CN" altLang="en-US"/>
          </a:p>
        </p:txBody>
      </p:sp>
      <p:sp>
        <p:nvSpPr>
          <p:cNvPr id="147469" name="文本框 147468"/>
          <p:cNvSpPr txBox="1"/>
          <p:nvPr/>
        </p:nvSpPr>
        <p:spPr>
          <a:xfrm>
            <a:off x="4284663" y="2852738"/>
            <a:ext cx="1512887" cy="366712"/>
          </a:xfrm>
          <a:prstGeom prst="rect">
            <a:avLst/>
          </a:prstGeom>
          <a:noFill/>
          <a:ln w="9525">
            <a:noFill/>
          </a:ln>
        </p:spPr>
        <p:txBody>
          <a:bodyPr>
            <a:spAutoFit/>
          </a:bodyPr>
          <a:p>
            <a:pPr>
              <a:spcBef>
                <a:spcPct val="50000"/>
              </a:spcBef>
            </a:pPr>
            <a:r>
              <a:rPr lang="en-US" altLang="zh-CN" b="1" dirty="0">
                <a:latin typeface="Verdana" panose="020B0604030504040204" pitchFamily="34" charset="0"/>
              </a:rPr>
              <a:t>α</a:t>
            </a:r>
            <a:r>
              <a:rPr lang="zh-CN" altLang="en-US" b="1" dirty="0">
                <a:latin typeface="Verdana" panose="020B0604030504040204" pitchFamily="34" charset="0"/>
              </a:rPr>
              <a:t>式卷绳</a:t>
            </a:r>
            <a:endParaRPr lang="zh-CN" altLang="en-US" b="1" dirty="0">
              <a:latin typeface="Verdana" panose="020B0604030504040204" pitchFamily="34" charset="0"/>
            </a:endParaRPr>
          </a:p>
        </p:txBody>
      </p:sp>
      <p:sp>
        <p:nvSpPr>
          <p:cNvPr id="147470" name="文本框 147469"/>
          <p:cNvSpPr txBox="1"/>
          <p:nvPr/>
        </p:nvSpPr>
        <p:spPr>
          <a:xfrm>
            <a:off x="4356100" y="3357563"/>
            <a:ext cx="2016125" cy="366712"/>
          </a:xfrm>
          <a:prstGeom prst="rect">
            <a:avLst/>
          </a:prstGeom>
          <a:noFill/>
          <a:ln w="9525">
            <a:noFill/>
          </a:ln>
        </p:spPr>
        <p:txBody>
          <a:bodyPr>
            <a:spAutoFit/>
          </a:bodyPr>
          <a:p>
            <a:pPr>
              <a:spcBef>
                <a:spcPct val="50000"/>
              </a:spcBef>
            </a:pPr>
            <a:r>
              <a:rPr lang="en-US" altLang="zh-CN" b="1" dirty="0">
                <a:latin typeface="宋体" panose="02010600030101010101" pitchFamily="2" charset="-122"/>
              </a:rPr>
              <a:t>S</a:t>
            </a:r>
            <a:r>
              <a:rPr lang="zh-CN" altLang="en-US" b="1" dirty="0">
                <a:latin typeface="宋体" panose="02010600030101010101" pitchFamily="2" charset="-122"/>
              </a:rPr>
              <a:t>式卷绳</a:t>
            </a:r>
            <a:endParaRPr lang="zh-CN" altLang="en-US" b="1" dirty="0">
              <a:latin typeface="宋体" panose="02010600030101010101" pitchFamily="2" charset="-122"/>
            </a:endParaRPr>
          </a:p>
        </p:txBody>
      </p:sp>
      <p:pic>
        <p:nvPicPr>
          <p:cNvPr id="147472" name="图片 147471" descr="200906250210281625"/>
          <p:cNvPicPr>
            <a:picLocks noChangeAspect="1"/>
          </p:cNvPicPr>
          <p:nvPr/>
        </p:nvPicPr>
        <p:blipFill>
          <a:blip r:embed="rId1"/>
          <a:stretch>
            <a:fillRect/>
          </a:stretch>
        </p:blipFill>
        <p:spPr>
          <a:xfrm>
            <a:off x="539750" y="4221163"/>
            <a:ext cx="3313113" cy="2244725"/>
          </a:xfrm>
          <a:prstGeom prst="rect">
            <a:avLst/>
          </a:prstGeom>
          <a:noFill/>
          <a:ln w="9525">
            <a:noFill/>
          </a:ln>
        </p:spPr>
      </p:pic>
      <p:pic>
        <p:nvPicPr>
          <p:cNvPr id="147474" name="图片 147473" descr="200852215321856"/>
          <p:cNvPicPr>
            <a:picLocks noChangeAspect="1"/>
          </p:cNvPicPr>
          <p:nvPr/>
        </p:nvPicPr>
        <p:blipFill>
          <a:blip r:embed="rId2"/>
          <a:srcRect t="12971" b="9091"/>
          <a:stretch>
            <a:fillRect/>
          </a:stretch>
        </p:blipFill>
        <p:spPr>
          <a:xfrm>
            <a:off x="4427538" y="4005263"/>
            <a:ext cx="3816350" cy="2376487"/>
          </a:xfrm>
          <a:prstGeom prst="rect">
            <a:avLst/>
          </a:prstGeom>
          <a:noFill/>
          <a:ln w="9525">
            <a:noFill/>
          </a:ln>
        </p:spPr>
      </p:pic>
      <p:sp>
        <p:nvSpPr>
          <p:cNvPr id="147475" name="动作按钮: 结束 147474">
            <a:hlinkClick r:id="" action="ppaction://hlinkshowjump?jump=lastslide"/>
          </p:cNvPr>
          <p:cNvSpPr/>
          <p:nvPr/>
        </p:nvSpPr>
        <p:spPr>
          <a:xfrm>
            <a:off x="8388350" y="6497638"/>
            <a:ext cx="755650" cy="360362"/>
          </a:xfrm>
          <a:prstGeom prst="actionButtonEnd">
            <a:avLst/>
          </a:prstGeom>
          <a:solidFill>
            <a:srgbClr val="CC99FF"/>
          </a:solidFill>
          <a:ln w="9525">
            <a:noFill/>
          </a:ln>
        </p:spPr>
        <p:txBody>
          <a:bodyPr/>
          <a:p>
            <a:endParaRPr lang="zh-CN" altLang="en-US"/>
          </a:p>
        </p:txBody>
      </p:sp>
    </p:spTree>
  </p:cSld>
  <p:clrMapOvr>
    <a:masterClrMapping/>
  </p:clrMapOvr>
  <p:transition>
    <p:pull dir="ld"/>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8484" name="文本框 148483"/>
          <p:cNvSpPr txBox="1"/>
          <p:nvPr/>
        </p:nvSpPr>
        <p:spPr>
          <a:xfrm>
            <a:off x="900113" y="836613"/>
            <a:ext cx="7634287" cy="519112"/>
          </a:xfrm>
          <a:prstGeom prst="rect">
            <a:avLst/>
          </a:prstGeom>
          <a:noFill/>
          <a:ln w="9525">
            <a:noFill/>
          </a:ln>
        </p:spPr>
        <p:txBody>
          <a:bodyPr>
            <a:spAutoFit/>
          </a:bodyPr>
          <a:p>
            <a:pPr>
              <a:spcBef>
                <a:spcPct val="50000"/>
              </a:spcBef>
            </a:pPr>
            <a:r>
              <a:rPr lang="en-US" altLang="zh-CN" sz="2800" b="1" dirty="0">
                <a:latin typeface="Tahoma" panose="020B0604030504040204" pitchFamily="34" charset="0"/>
                <a:ea typeface="黑体" panose="02010609060101010101" pitchFamily="2" charset="-122"/>
              </a:rPr>
              <a:t>     </a:t>
            </a:r>
            <a:r>
              <a:rPr lang="zh-CN" altLang="en-US" sz="2800" b="1" dirty="0">
                <a:latin typeface="Tahoma" panose="020B0604030504040204" pitchFamily="34" charset="0"/>
                <a:ea typeface="黑体" panose="02010609060101010101" pitchFamily="2" charset="-122"/>
              </a:rPr>
              <a:t>二、高处作业吊蓝的类型和组成</a:t>
            </a:r>
            <a:endParaRPr lang="zh-CN" altLang="en-US" sz="2800" b="1" dirty="0">
              <a:latin typeface="Tahoma" panose="020B0604030504040204" pitchFamily="34" charset="0"/>
              <a:ea typeface="黑体" panose="02010609060101010101" pitchFamily="2" charset="-122"/>
            </a:endParaRPr>
          </a:p>
        </p:txBody>
      </p:sp>
      <p:sp>
        <p:nvSpPr>
          <p:cNvPr id="148485" name="矩形 148484"/>
          <p:cNvSpPr/>
          <p:nvPr/>
        </p:nvSpPr>
        <p:spPr>
          <a:xfrm>
            <a:off x="539750" y="1844675"/>
            <a:ext cx="4248150" cy="1692275"/>
          </a:xfrm>
          <a:prstGeom prst="rect">
            <a:avLst/>
          </a:prstGeom>
          <a:noFill/>
          <a:ln w="9525">
            <a:noFill/>
          </a:ln>
        </p:spPr>
        <p:txBody>
          <a:bodyPr anchor="ctr" anchorCtr="0">
            <a:spAutoFit/>
          </a:bodyPr>
          <a:p>
            <a:pPr>
              <a:lnSpc>
                <a:spcPct val="125000"/>
              </a:lnSpc>
              <a:buFont typeface="Wingdings" panose="05000000000000000000" pitchFamily="2" charset="2"/>
              <a:buChar char="l"/>
            </a:pPr>
            <a:r>
              <a:rPr lang="zh-CN" altLang="en-US" sz="2400" b="1" dirty="0">
                <a:solidFill>
                  <a:srgbClr val="0000FF"/>
                </a:solidFill>
                <a:latin typeface="Tahoma" panose="020B0604030504040204" pitchFamily="34" charset="0"/>
              </a:rPr>
              <a:t>安全锁：</a:t>
            </a:r>
            <a:endParaRPr lang="zh-CN" altLang="en-US" sz="2400" b="1" dirty="0">
              <a:solidFill>
                <a:srgbClr val="0000FF"/>
              </a:solidFill>
              <a:latin typeface="Tahoma" panose="020B0604030504040204" pitchFamily="34" charset="0"/>
            </a:endParaRPr>
          </a:p>
          <a:p>
            <a:pPr>
              <a:lnSpc>
                <a:spcPct val="125000"/>
              </a:lnSpc>
              <a:buFont typeface="Wingdings" panose="05000000000000000000" pitchFamily="2" charset="2"/>
            </a:pPr>
            <a:r>
              <a:rPr lang="zh-CN" altLang="en-US" sz="2000" b="1" dirty="0">
                <a:latin typeface="Tahoma" panose="020B0604030504040204" pitchFamily="34" charset="0"/>
              </a:rPr>
              <a:t>   当平台运行速度达到锁绳速度时，</a:t>
            </a:r>
            <a:endParaRPr lang="zh-CN" altLang="en-US" sz="2000" b="1" dirty="0">
              <a:latin typeface="Tahoma" panose="020B0604030504040204" pitchFamily="34" charset="0"/>
            </a:endParaRPr>
          </a:p>
          <a:p>
            <a:pPr>
              <a:lnSpc>
                <a:spcPct val="125000"/>
              </a:lnSpc>
              <a:buFont typeface="Wingdings" panose="05000000000000000000" pitchFamily="2" charset="2"/>
            </a:pPr>
            <a:r>
              <a:rPr lang="zh-CN" altLang="en-US" sz="2000" b="1" dirty="0">
                <a:latin typeface="Tahoma" panose="020B0604030504040204" pitchFamily="34" charset="0"/>
              </a:rPr>
              <a:t>能自动锁住安全钢丝绳，使平台停止装置。</a:t>
            </a:r>
            <a:r>
              <a:rPr lang="zh-CN" altLang="en-US" sz="2000" b="1" dirty="0">
                <a:solidFill>
                  <a:srgbClr val="EF0D07"/>
                </a:solidFill>
                <a:latin typeface="Tahoma" panose="020B0604030504040204" pitchFamily="34" charset="0"/>
              </a:rPr>
              <a:t>如下图</a:t>
            </a:r>
            <a:endParaRPr lang="zh-CN" altLang="en-US" sz="2000" b="1" dirty="0">
              <a:latin typeface="Tahoma" panose="020B0604030504040204" pitchFamily="34" charset="0"/>
            </a:endParaRPr>
          </a:p>
        </p:txBody>
      </p:sp>
      <p:pic>
        <p:nvPicPr>
          <p:cNvPr id="148486" name="图片 148485" descr="cp14"/>
          <p:cNvPicPr>
            <a:picLocks noChangeAspect="1"/>
          </p:cNvPicPr>
          <p:nvPr/>
        </p:nvPicPr>
        <p:blipFill>
          <a:blip r:embed="rId1"/>
          <a:stretch>
            <a:fillRect/>
          </a:stretch>
        </p:blipFill>
        <p:spPr>
          <a:xfrm>
            <a:off x="468313" y="3716338"/>
            <a:ext cx="1817687" cy="2376487"/>
          </a:xfrm>
          <a:prstGeom prst="rect">
            <a:avLst/>
          </a:prstGeom>
          <a:noFill/>
          <a:ln w="9525">
            <a:noFill/>
          </a:ln>
        </p:spPr>
      </p:pic>
      <p:sp>
        <p:nvSpPr>
          <p:cNvPr id="148487" name="云形标注 148486"/>
          <p:cNvSpPr/>
          <p:nvPr/>
        </p:nvSpPr>
        <p:spPr>
          <a:xfrm>
            <a:off x="2555875" y="5589588"/>
            <a:ext cx="1584325" cy="863600"/>
          </a:xfrm>
          <a:prstGeom prst="cloudCallout">
            <a:avLst>
              <a:gd name="adj1" fmla="val -73745"/>
              <a:gd name="adj2" fmla="val -78125"/>
            </a:avLst>
          </a:prstGeom>
          <a:solidFill>
            <a:srgbClr val="00CCFF"/>
          </a:solidFill>
          <a:ln w="9525" cap="flat" cmpd="sng">
            <a:solidFill>
              <a:schemeClr val="tx1"/>
            </a:solidFill>
            <a:prstDash val="solid"/>
            <a:headEnd type="none" w="med" len="med"/>
            <a:tailEnd type="none" w="med" len="med"/>
          </a:ln>
        </p:spPr>
        <p:txBody>
          <a:bodyPr/>
          <a:p>
            <a:pPr algn="ctr"/>
            <a:r>
              <a:rPr lang="zh-CN" altLang="en-US" b="1" dirty="0">
                <a:solidFill>
                  <a:srgbClr val="EF0D07"/>
                </a:solidFill>
                <a:latin typeface="Tahoma" panose="020B0604030504040204" pitchFamily="34" charset="0"/>
                <a:ea typeface="黑体" panose="02010609060101010101" pitchFamily="2" charset="-122"/>
              </a:rPr>
              <a:t>吊蓝安全锁</a:t>
            </a:r>
            <a:endParaRPr lang="zh-CN" altLang="en-US" b="1" dirty="0">
              <a:solidFill>
                <a:srgbClr val="EF0D07"/>
              </a:solidFill>
              <a:latin typeface="Tahoma" panose="020B0604030504040204" pitchFamily="34" charset="0"/>
              <a:ea typeface="黑体" panose="02010609060101010101" pitchFamily="2" charset="-122"/>
            </a:endParaRPr>
          </a:p>
        </p:txBody>
      </p:sp>
      <p:graphicFrame>
        <p:nvGraphicFramePr>
          <p:cNvPr id="148488" name="内容占位符 148487"/>
          <p:cNvGraphicFramePr/>
          <p:nvPr>
            <p:ph idx="4294967295"/>
          </p:nvPr>
        </p:nvGraphicFramePr>
        <p:xfrm>
          <a:off x="4859338" y="1844675"/>
          <a:ext cx="3617912" cy="3705225"/>
        </p:xfrm>
        <a:graphic>
          <a:graphicData uri="http://schemas.openxmlformats.org/presentationml/2006/ole">
            <mc:AlternateContent xmlns:mc="http://schemas.openxmlformats.org/markup-compatibility/2006">
              <mc:Choice xmlns:v="urn:schemas-microsoft-com:vml" Requires="v">
                <p:oleObj spid="_x0000_s3076" name="" r:id="rId2" imgW="3257550" imgH="3705225" progId="StaticDib">
                  <p:embed/>
                </p:oleObj>
              </mc:Choice>
              <mc:Fallback>
                <p:oleObj name="" r:id="rId2" imgW="3257550" imgH="3705225" progId="StaticDib">
                  <p:embed/>
                  <p:pic>
                    <p:nvPicPr>
                      <p:cNvPr id="0" name="图片 3075"/>
                      <p:cNvPicPr/>
                      <p:nvPr/>
                    </p:nvPicPr>
                    <p:blipFill>
                      <a:blip r:embed="rId3">
                        <a:lum contrast="12000"/>
                      </a:blip>
                      <a:stretch>
                        <a:fillRect/>
                      </a:stretch>
                    </p:blipFill>
                    <p:spPr>
                      <a:xfrm>
                        <a:off x="4859338" y="1844675"/>
                        <a:ext cx="3617912" cy="3705225"/>
                      </a:xfrm>
                      <a:prstGeom prst="rect">
                        <a:avLst/>
                      </a:prstGeom>
                      <a:noFill/>
                      <a:ln w="38100">
                        <a:miter/>
                      </a:ln>
                    </p:spPr>
                  </p:pic>
                </p:oleObj>
              </mc:Fallback>
            </mc:AlternateContent>
          </a:graphicData>
        </a:graphic>
      </p:graphicFrame>
      <p:sp>
        <p:nvSpPr>
          <p:cNvPr id="148490" name="文本框 148489"/>
          <p:cNvSpPr txBox="1"/>
          <p:nvPr/>
        </p:nvSpPr>
        <p:spPr>
          <a:xfrm>
            <a:off x="5364163" y="5661025"/>
            <a:ext cx="3095625" cy="366713"/>
          </a:xfrm>
          <a:prstGeom prst="rect">
            <a:avLst/>
          </a:prstGeom>
          <a:noFill/>
          <a:ln w="9525">
            <a:noFill/>
          </a:ln>
        </p:spPr>
        <p:txBody>
          <a:bodyPr>
            <a:spAutoFit/>
          </a:bodyPr>
          <a:p>
            <a:pPr>
              <a:spcBef>
                <a:spcPct val="50000"/>
              </a:spcBef>
            </a:pPr>
            <a:r>
              <a:rPr lang="en-US" altLang="zh-CN" b="1" dirty="0">
                <a:solidFill>
                  <a:srgbClr val="0000FF"/>
                </a:solidFill>
                <a:latin typeface="Tahoma" panose="020B0604030504040204" pitchFamily="34" charset="0"/>
              </a:rPr>
              <a:t>      </a:t>
            </a:r>
            <a:r>
              <a:rPr lang="zh-CN" altLang="en-US" b="1" dirty="0">
                <a:solidFill>
                  <a:srgbClr val="0000FF"/>
                </a:solidFill>
                <a:latin typeface="Tahoma" panose="020B0604030504040204" pitchFamily="34" charset="0"/>
              </a:rPr>
              <a:t>摆臂式防倾斜安全锁</a:t>
            </a:r>
            <a:endParaRPr lang="zh-CN" altLang="en-US" b="1" dirty="0">
              <a:solidFill>
                <a:srgbClr val="0000FF"/>
              </a:solidFill>
              <a:latin typeface="Tahoma" panose="020B0604030504040204" pitchFamily="34" charset="0"/>
            </a:endParaRPr>
          </a:p>
        </p:txBody>
      </p:sp>
    </p:spTree>
  </p:cSld>
  <p:clrMapOvr>
    <a:masterClrMapping/>
  </p:clrMapOvr>
  <p:transition>
    <p:pull dir="ld"/>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9508" name="文本框 149507"/>
          <p:cNvSpPr txBox="1"/>
          <p:nvPr/>
        </p:nvSpPr>
        <p:spPr>
          <a:xfrm>
            <a:off x="900113" y="836613"/>
            <a:ext cx="7634287" cy="519112"/>
          </a:xfrm>
          <a:prstGeom prst="rect">
            <a:avLst/>
          </a:prstGeom>
          <a:noFill/>
          <a:ln w="9525">
            <a:noFill/>
          </a:ln>
        </p:spPr>
        <p:txBody>
          <a:bodyPr>
            <a:spAutoFit/>
          </a:bodyPr>
          <a:p>
            <a:pPr>
              <a:spcBef>
                <a:spcPct val="50000"/>
              </a:spcBef>
            </a:pPr>
            <a:r>
              <a:rPr lang="zh-CN" altLang="en-US" sz="2800" b="1" dirty="0">
                <a:latin typeface="Tahoma" panose="020B0604030504040204" pitchFamily="34" charset="0"/>
                <a:ea typeface="黑体" panose="02010609060101010101" pitchFamily="2" charset="-122"/>
              </a:rPr>
              <a:t>二、  高处作业吊蓝的类型和组成</a:t>
            </a:r>
            <a:endParaRPr lang="zh-CN" altLang="en-US" sz="2800" b="1" dirty="0">
              <a:latin typeface="Tahoma" panose="020B0604030504040204" pitchFamily="34" charset="0"/>
              <a:ea typeface="黑体" panose="02010609060101010101" pitchFamily="2" charset="-122"/>
            </a:endParaRPr>
          </a:p>
        </p:txBody>
      </p:sp>
      <p:sp>
        <p:nvSpPr>
          <p:cNvPr id="149509" name="文本框 149508"/>
          <p:cNvSpPr txBox="1"/>
          <p:nvPr/>
        </p:nvSpPr>
        <p:spPr>
          <a:xfrm>
            <a:off x="755650" y="1916113"/>
            <a:ext cx="6480175" cy="366712"/>
          </a:xfrm>
          <a:prstGeom prst="rect">
            <a:avLst/>
          </a:prstGeom>
          <a:noFill/>
          <a:ln w="9525">
            <a:noFill/>
          </a:ln>
        </p:spPr>
        <p:txBody>
          <a:bodyPr>
            <a:spAutoFit/>
          </a:bodyPr>
          <a:p>
            <a:pPr>
              <a:spcBef>
                <a:spcPct val="50000"/>
              </a:spcBef>
            </a:pPr>
            <a:endParaRPr dirty="0">
              <a:latin typeface="Tahoma" panose="020B0604030504040204" pitchFamily="34" charset="0"/>
            </a:endParaRPr>
          </a:p>
        </p:txBody>
      </p:sp>
      <p:sp>
        <p:nvSpPr>
          <p:cNvPr id="149510" name="矩形 149509"/>
          <p:cNvSpPr/>
          <p:nvPr/>
        </p:nvSpPr>
        <p:spPr>
          <a:xfrm>
            <a:off x="539750" y="1773238"/>
            <a:ext cx="7993063" cy="854075"/>
          </a:xfrm>
          <a:prstGeom prst="rect">
            <a:avLst/>
          </a:prstGeom>
          <a:noFill/>
          <a:ln w="9525">
            <a:noFill/>
          </a:ln>
        </p:spPr>
        <p:txBody>
          <a:bodyPr anchor="ctr" anchorCtr="0">
            <a:spAutoFit/>
          </a:bodyPr>
          <a:p>
            <a:pPr>
              <a:lnSpc>
                <a:spcPct val="125000"/>
              </a:lnSpc>
              <a:buFont typeface="Wingdings" panose="05000000000000000000" pitchFamily="2" charset="2"/>
              <a:buChar char="l"/>
            </a:pPr>
            <a:r>
              <a:rPr lang="zh-CN" altLang="en-US" sz="2000" b="1" dirty="0">
                <a:solidFill>
                  <a:srgbClr val="0000FF"/>
                </a:solidFill>
                <a:latin typeface="Tahoma" panose="020B0604030504040204" pitchFamily="34" charset="0"/>
              </a:rPr>
              <a:t>锁绳速度：</a:t>
            </a:r>
            <a:r>
              <a:rPr lang="zh-CN" altLang="en-US" sz="2000" b="1" dirty="0">
                <a:latin typeface="Tahoma" panose="020B0604030504040204" pitchFamily="34" charset="0"/>
              </a:rPr>
              <a:t>安全锁开始锁住安全钢丝绳时，钢丝绳与安全锁之间的相对瞬时速度。</a:t>
            </a:r>
            <a:endParaRPr lang="zh-CN" altLang="en-US" sz="2000" b="1" dirty="0">
              <a:latin typeface="Tahoma" panose="020B0604030504040204" pitchFamily="34" charset="0"/>
            </a:endParaRPr>
          </a:p>
        </p:txBody>
      </p:sp>
      <p:sp>
        <p:nvSpPr>
          <p:cNvPr id="149511" name="矩形 149510"/>
          <p:cNvSpPr/>
          <p:nvPr/>
        </p:nvSpPr>
        <p:spPr>
          <a:xfrm>
            <a:off x="539750" y="2708275"/>
            <a:ext cx="7848600" cy="854075"/>
          </a:xfrm>
          <a:prstGeom prst="rect">
            <a:avLst/>
          </a:prstGeom>
          <a:noFill/>
          <a:ln w="9525">
            <a:noFill/>
          </a:ln>
        </p:spPr>
        <p:txBody>
          <a:bodyPr anchor="ctr" anchorCtr="0">
            <a:spAutoFit/>
          </a:bodyPr>
          <a:p>
            <a:pPr>
              <a:lnSpc>
                <a:spcPct val="125000"/>
              </a:lnSpc>
              <a:buFont typeface="Wingdings" panose="05000000000000000000" pitchFamily="2" charset="2"/>
              <a:buChar char="l"/>
            </a:pPr>
            <a:r>
              <a:rPr lang="zh-CN" altLang="en-US" sz="2000" b="1" dirty="0">
                <a:solidFill>
                  <a:srgbClr val="0000FF"/>
                </a:solidFill>
                <a:latin typeface="Tahoma" panose="020B0604030504040204" pitchFamily="34" charset="0"/>
              </a:rPr>
              <a:t>锁绳角度：</a:t>
            </a:r>
            <a:r>
              <a:rPr lang="zh-CN" altLang="en-US" sz="2000" b="1" dirty="0">
                <a:latin typeface="Tahoma" panose="020B0604030504040204" pitchFamily="34" charset="0"/>
              </a:rPr>
              <a:t>安全锁自动锁住安全钢丝绳使悬吊平台停止倾斜时的角度</a:t>
            </a:r>
            <a:endParaRPr lang="zh-CN" altLang="en-US" sz="2000" b="1" dirty="0">
              <a:latin typeface="Tahoma" panose="020B0604030504040204" pitchFamily="34" charset="0"/>
            </a:endParaRPr>
          </a:p>
        </p:txBody>
      </p:sp>
      <p:sp>
        <p:nvSpPr>
          <p:cNvPr id="149512" name="矩形 149511"/>
          <p:cNvSpPr/>
          <p:nvPr/>
        </p:nvSpPr>
        <p:spPr>
          <a:xfrm>
            <a:off x="539750" y="3573463"/>
            <a:ext cx="7848600" cy="854075"/>
          </a:xfrm>
          <a:prstGeom prst="rect">
            <a:avLst/>
          </a:prstGeom>
          <a:noFill/>
          <a:ln w="9525">
            <a:noFill/>
          </a:ln>
        </p:spPr>
        <p:txBody>
          <a:bodyPr anchor="ctr" anchorCtr="0">
            <a:spAutoFit/>
          </a:bodyPr>
          <a:p>
            <a:pPr>
              <a:lnSpc>
                <a:spcPct val="125000"/>
              </a:lnSpc>
              <a:buFont typeface="Wingdings" panose="05000000000000000000" pitchFamily="2" charset="2"/>
              <a:buChar char="l"/>
            </a:pPr>
            <a:r>
              <a:rPr lang="zh-CN" altLang="en-US" sz="2000" b="1" dirty="0">
                <a:solidFill>
                  <a:srgbClr val="0000FF"/>
                </a:solidFill>
                <a:latin typeface="Tahoma" panose="020B0604030504040204" pitchFamily="34" charset="0"/>
              </a:rPr>
              <a:t>自由坠落锁绳距离：</a:t>
            </a:r>
            <a:r>
              <a:rPr lang="zh-CN" altLang="en-US" sz="2000" b="1" dirty="0">
                <a:latin typeface="Tahoma" panose="020B0604030504040204" pitchFamily="34" charset="0"/>
              </a:rPr>
              <a:t>悬吊平台从自由坠落开始到安全锁锁住钢丝绳时相对于钢丝绳的下降距离。</a:t>
            </a:r>
            <a:endParaRPr lang="zh-CN" altLang="en-US" sz="2000" b="1" dirty="0">
              <a:latin typeface="Tahoma" panose="020B0604030504040204" pitchFamily="34" charset="0"/>
            </a:endParaRPr>
          </a:p>
        </p:txBody>
      </p:sp>
      <p:sp>
        <p:nvSpPr>
          <p:cNvPr id="149514" name="矩形 149513"/>
          <p:cNvSpPr/>
          <p:nvPr/>
        </p:nvSpPr>
        <p:spPr>
          <a:xfrm>
            <a:off x="539750" y="4581525"/>
            <a:ext cx="7848600" cy="854075"/>
          </a:xfrm>
          <a:prstGeom prst="rect">
            <a:avLst/>
          </a:prstGeom>
          <a:noFill/>
          <a:ln w="9525">
            <a:noFill/>
          </a:ln>
        </p:spPr>
        <p:txBody>
          <a:bodyPr anchor="ctr" anchorCtr="0">
            <a:spAutoFit/>
          </a:bodyPr>
          <a:p>
            <a:pPr>
              <a:lnSpc>
                <a:spcPct val="125000"/>
              </a:lnSpc>
              <a:buFont typeface="Wingdings" panose="05000000000000000000" pitchFamily="2" charset="2"/>
              <a:buChar char="l"/>
            </a:pPr>
            <a:r>
              <a:rPr lang="zh-CN" altLang="en-US" sz="2000" b="1" dirty="0">
                <a:solidFill>
                  <a:srgbClr val="0000FF"/>
                </a:solidFill>
                <a:latin typeface="Tahoma" panose="020B0604030504040204" pitchFamily="34" charset="0"/>
              </a:rPr>
              <a:t>安全绳：</a:t>
            </a:r>
            <a:r>
              <a:rPr lang="zh-CN" altLang="en-US" sz="2000" b="1" dirty="0">
                <a:latin typeface="Tahoma" panose="020B0604030504040204" pitchFamily="34" charset="0"/>
              </a:rPr>
              <a:t>独立悬挂在建筑物顶部，通过自锁钩、安全带与作业人员连在一起，防止作业人员坠落的绳索。</a:t>
            </a:r>
            <a:endParaRPr lang="zh-CN" altLang="en-US" sz="2000" b="1" dirty="0">
              <a:latin typeface="Tahoma" panose="020B0604030504040204" pitchFamily="34" charset="0"/>
            </a:endParaRPr>
          </a:p>
        </p:txBody>
      </p:sp>
    </p:spTree>
  </p:cSld>
  <p:clrMapOvr>
    <a:masterClrMapping/>
  </p:clrMapOvr>
  <p:transition spd="med">
    <p:zoom dir="in"/>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0532" name="矩形 150531"/>
          <p:cNvSpPr/>
          <p:nvPr/>
        </p:nvSpPr>
        <p:spPr>
          <a:xfrm>
            <a:off x="611188" y="1989138"/>
            <a:ext cx="7848600" cy="473075"/>
          </a:xfrm>
          <a:prstGeom prst="rect">
            <a:avLst/>
          </a:prstGeom>
          <a:noFill/>
          <a:ln w="9525">
            <a:noFill/>
          </a:ln>
        </p:spPr>
        <p:txBody>
          <a:bodyPr anchor="ctr" anchorCtr="0">
            <a:spAutoFit/>
          </a:bodyPr>
          <a:p>
            <a:pPr>
              <a:lnSpc>
                <a:spcPct val="125000"/>
              </a:lnSpc>
              <a:buFont typeface="Wingdings" panose="05000000000000000000" pitchFamily="2" charset="2"/>
              <a:buChar char="l"/>
            </a:pPr>
            <a:r>
              <a:rPr lang="zh-CN" altLang="en-US" sz="2000" b="1" dirty="0">
                <a:solidFill>
                  <a:srgbClr val="0000FF"/>
                </a:solidFill>
                <a:latin typeface="Tahoma" panose="020B0604030504040204" pitchFamily="34" charset="0"/>
              </a:rPr>
              <a:t>额定载重量：</a:t>
            </a:r>
            <a:r>
              <a:rPr lang="zh-CN" altLang="en-US" sz="2000" b="1" dirty="0">
                <a:latin typeface="Tahoma" panose="020B0604030504040204" pitchFamily="34" charset="0"/>
              </a:rPr>
              <a:t>悬吊平台允许承受的最大有效载重量。</a:t>
            </a:r>
            <a:endParaRPr lang="zh-CN" altLang="en-US" sz="2000" b="1" dirty="0">
              <a:latin typeface="Tahoma" panose="020B0604030504040204" pitchFamily="34" charset="0"/>
            </a:endParaRPr>
          </a:p>
        </p:txBody>
      </p:sp>
      <p:sp>
        <p:nvSpPr>
          <p:cNvPr id="150533" name="矩形 150532"/>
          <p:cNvSpPr/>
          <p:nvPr/>
        </p:nvSpPr>
        <p:spPr>
          <a:xfrm>
            <a:off x="611188" y="2636838"/>
            <a:ext cx="7848600" cy="473075"/>
          </a:xfrm>
          <a:prstGeom prst="rect">
            <a:avLst/>
          </a:prstGeom>
          <a:noFill/>
          <a:ln w="9525">
            <a:noFill/>
          </a:ln>
        </p:spPr>
        <p:txBody>
          <a:bodyPr anchor="ctr" anchorCtr="0">
            <a:spAutoFit/>
          </a:bodyPr>
          <a:p>
            <a:pPr>
              <a:lnSpc>
                <a:spcPct val="125000"/>
              </a:lnSpc>
              <a:buFont typeface="Wingdings" panose="05000000000000000000" pitchFamily="2" charset="2"/>
              <a:buChar char="l"/>
            </a:pPr>
            <a:r>
              <a:rPr lang="zh-CN" altLang="en-US" sz="2000" b="1" dirty="0">
                <a:solidFill>
                  <a:srgbClr val="0000FF"/>
                </a:solidFill>
                <a:latin typeface="Tahoma" panose="020B0604030504040204" pitchFamily="34" charset="0"/>
              </a:rPr>
              <a:t>额定速度：</a:t>
            </a:r>
            <a:r>
              <a:rPr lang="zh-CN" altLang="en-US" sz="2000" b="1" dirty="0">
                <a:latin typeface="Tahoma" panose="020B0604030504040204" pitchFamily="34" charset="0"/>
              </a:rPr>
              <a:t>悬吊平台在额定载重量下升降的速度。</a:t>
            </a:r>
            <a:endParaRPr lang="zh-CN" altLang="en-US" sz="2000" b="1" dirty="0">
              <a:latin typeface="Tahoma" panose="020B0604030504040204" pitchFamily="34" charset="0"/>
            </a:endParaRPr>
          </a:p>
        </p:txBody>
      </p:sp>
      <p:sp>
        <p:nvSpPr>
          <p:cNvPr id="150534" name="矩形 150533"/>
          <p:cNvSpPr/>
          <p:nvPr/>
        </p:nvSpPr>
        <p:spPr>
          <a:xfrm>
            <a:off x="611188" y="3284538"/>
            <a:ext cx="7848600" cy="473075"/>
          </a:xfrm>
          <a:prstGeom prst="rect">
            <a:avLst/>
          </a:prstGeom>
          <a:noFill/>
          <a:ln w="9525">
            <a:noFill/>
          </a:ln>
        </p:spPr>
        <p:txBody>
          <a:bodyPr anchor="ctr" anchorCtr="0">
            <a:spAutoFit/>
          </a:bodyPr>
          <a:p>
            <a:pPr>
              <a:lnSpc>
                <a:spcPct val="125000"/>
              </a:lnSpc>
              <a:buFont typeface="Wingdings" panose="05000000000000000000" pitchFamily="2" charset="2"/>
              <a:buChar char="l"/>
            </a:pPr>
            <a:r>
              <a:rPr lang="zh-CN" altLang="en-US" sz="2000" b="1" dirty="0">
                <a:solidFill>
                  <a:srgbClr val="0000FF"/>
                </a:solidFill>
                <a:latin typeface="Tahoma" panose="020B0604030504040204" pitchFamily="34" charset="0"/>
              </a:rPr>
              <a:t>限位装置：</a:t>
            </a:r>
            <a:r>
              <a:rPr lang="zh-CN" altLang="en-US" sz="2000" b="1" dirty="0">
                <a:latin typeface="Tahoma" panose="020B0604030504040204" pitchFamily="34" charset="0"/>
              </a:rPr>
              <a:t>限制运动部件或装置超过预设极限位置的装置。</a:t>
            </a:r>
            <a:endParaRPr lang="zh-CN" altLang="en-US" sz="2000" b="1" dirty="0">
              <a:latin typeface="Tahoma" panose="020B0604030504040204" pitchFamily="34" charset="0"/>
            </a:endParaRPr>
          </a:p>
        </p:txBody>
      </p:sp>
      <p:sp>
        <p:nvSpPr>
          <p:cNvPr id="150535" name="文本框 150534"/>
          <p:cNvSpPr txBox="1"/>
          <p:nvPr/>
        </p:nvSpPr>
        <p:spPr>
          <a:xfrm>
            <a:off x="900113" y="836613"/>
            <a:ext cx="7634287" cy="519112"/>
          </a:xfrm>
          <a:prstGeom prst="rect">
            <a:avLst/>
          </a:prstGeom>
          <a:noFill/>
          <a:ln w="9525">
            <a:noFill/>
          </a:ln>
        </p:spPr>
        <p:txBody>
          <a:bodyPr>
            <a:spAutoFit/>
          </a:bodyPr>
          <a:p>
            <a:pPr>
              <a:spcBef>
                <a:spcPct val="50000"/>
              </a:spcBef>
            </a:pPr>
            <a:r>
              <a:rPr lang="zh-CN" altLang="en-US" sz="2800" b="1" dirty="0">
                <a:latin typeface="Tahoma" panose="020B0604030504040204" pitchFamily="34" charset="0"/>
                <a:ea typeface="黑体" panose="02010609060101010101" pitchFamily="2" charset="-122"/>
              </a:rPr>
              <a:t>第二节  高处作业吊蓝的类型和组成</a:t>
            </a:r>
            <a:endParaRPr lang="zh-CN" altLang="en-US" sz="2800" b="1" dirty="0">
              <a:latin typeface="Tahoma" panose="020B0604030504040204" pitchFamily="34" charset="0"/>
              <a:ea typeface="黑体" panose="02010609060101010101" pitchFamily="2" charset="-122"/>
            </a:endParaRPr>
          </a:p>
        </p:txBody>
      </p:sp>
    </p:spTree>
  </p:cSld>
  <p:clrMapOvr>
    <a:masterClrMapping/>
  </p:clrMapOvr>
  <p:transition spd="med">
    <p:circl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154629" name="对象 154628"/>
          <p:cNvGraphicFramePr/>
          <p:nvPr/>
        </p:nvGraphicFramePr>
        <p:xfrm>
          <a:off x="1908175" y="3213100"/>
          <a:ext cx="5349875" cy="3055938"/>
        </p:xfrm>
        <a:graphic>
          <a:graphicData uri="http://schemas.openxmlformats.org/presentationml/2006/ole">
            <mc:AlternateContent xmlns:mc="http://schemas.openxmlformats.org/markup-compatibility/2006">
              <mc:Choice xmlns:v="urn:schemas-microsoft-com:vml" Requires="v">
                <p:oleObj spid="_x0000_s3078" name="" r:id="rId1" imgW="5349875" imgH="2911475" progId="MS_ClipArt_Gallery.2">
                  <p:embed/>
                </p:oleObj>
              </mc:Choice>
              <mc:Fallback>
                <p:oleObj name="" r:id="rId1" imgW="5349875" imgH="2911475" progId="MS_ClipArt_Gallery.2">
                  <p:embed/>
                  <p:pic>
                    <p:nvPicPr>
                      <p:cNvPr id="0" name="图片 3077"/>
                      <p:cNvPicPr/>
                      <p:nvPr/>
                    </p:nvPicPr>
                    <p:blipFill>
                      <a:blip r:embed="rId2"/>
                      <a:stretch>
                        <a:fillRect/>
                      </a:stretch>
                    </p:blipFill>
                    <p:spPr>
                      <a:xfrm>
                        <a:off x="1908175" y="3213100"/>
                        <a:ext cx="5349875" cy="3055938"/>
                      </a:xfrm>
                      <a:prstGeom prst="rect">
                        <a:avLst/>
                      </a:prstGeom>
                      <a:noFill/>
                      <a:ln w="38100">
                        <a:noFill/>
                        <a:miter/>
                      </a:ln>
                    </p:spPr>
                  </p:pic>
                </p:oleObj>
              </mc:Fallback>
            </mc:AlternateContent>
          </a:graphicData>
        </a:graphic>
      </p:graphicFrame>
      <p:sp>
        <p:nvSpPr>
          <p:cNvPr id="154630" name="矩形 154629"/>
          <p:cNvSpPr/>
          <p:nvPr/>
        </p:nvSpPr>
        <p:spPr>
          <a:xfrm>
            <a:off x="539750" y="1773238"/>
            <a:ext cx="8001000" cy="1216025"/>
          </a:xfrm>
          <a:prstGeom prst="rect">
            <a:avLst/>
          </a:prstGeom>
          <a:noFill/>
          <a:ln w="9525">
            <a:noFill/>
          </a:ln>
        </p:spPr>
        <p:txBody>
          <a:bodyPr anchor="b" anchorCtr="0"/>
          <a:lstStyle>
            <a:lvl1pPr marL="0" lvl="0" indent="0" algn="ctr" defTabSz="914400" rtl="0" eaLnBrk="1" fontAlgn="base" latinLnBrk="0" hangingPunct="1">
              <a:lnSpc>
                <a:spcPct val="100000"/>
              </a:lnSpc>
              <a:spcBef>
                <a:spcPct val="0"/>
              </a:spcBef>
              <a:spcAft>
                <a:spcPct val="0"/>
              </a:spcAft>
              <a:buNone/>
              <a:defRPr sz="4400" u="none" kern="1200" baseline="0">
                <a:solidFill>
                  <a:schemeClr val="tx2"/>
                </a:solidFill>
                <a:latin typeface="Tahoma" panose="020B0604030504040204" pitchFamily="34" charset="0"/>
                <a:ea typeface="宋体" panose="02010600030101010101" pitchFamily="2" charset="-122"/>
              </a:defRPr>
            </a:lvl1pPr>
          </a:lstStyle>
          <a:p>
            <a:pPr lvl="0"/>
            <a:r>
              <a:rPr lang="zh-CN" altLang="en-US" sz="7200" dirty="0">
                <a:solidFill>
                  <a:srgbClr val="EF0D07"/>
                </a:solidFill>
                <a:ea typeface="隶书" pitchFamily="49" charset="-122"/>
              </a:rPr>
              <a:t>谢  谢！</a:t>
            </a:r>
            <a:endParaRPr lang="zh-CN" altLang="en-US" sz="7200" dirty="0">
              <a:solidFill>
                <a:srgbClr val="EF0D07"/>
              </a:solidFill>
              <a:ea typeface="隶书" pitchFamily="49" charset="-122"/>
            </a:endParaRPr>
          </a:p>
        </p:txBody>
      </p:sp>
    </p:spTree>
  </p:cSld>
  <p:clrMapOvr>
    <a:masterClrMapping/>
  </p:clrMapOvr>
  <p:transition spd="slow">
    <p:randomBar dir="vert"/>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179204" name="对象 179203"/>
          <p:cNvGraphicFramePr/>
          <p:nvPr/>
        </p:nvGraphicFramePr>
        <p:xfrm>
          <a:off x="1979613" y="1700213"/>
          <a:ext cx="4464050" cy="3570287"/>
        </p:xfrm>
        <a:graphic>
          <a:graphicData uri="http://schemas.openxmlformats.org/presentationml/2006/ole">
            <mc:AlternateContent xmlns:mc="http://schemas.openxmlformats.org/markup-compatibility/2006">
              <mc:Choice xmlns:v="urn:schemas-microsoft-com:vml" Requires="v">
                <p:oleObj spid="_x0000_s3082" name="" r:id="rId1" imgW="2324100" imgH="2352675" progId="StaticDib">
                  <p:embed/>
                </p:oleObj>
              </mc:Choice>
              <mc:Fallback>
                <p:oleObj name="" r:id="rId1" imgW="2324100" imgH="2352675" progId="StaticDib">
                  <p:embed/>
                  <p:pic>
                    <p:nvPicPr>
                      <p:cNvPr id="0" name="图片 3081"/>
                      <p:cNvPicPr/>
                      <p:nvPr/>
                    </p:nvPicPr>
                    <p:blipFill>
                      <a:blip r:embed="rId2">
                        <a:lum contrast="24000"/>
                      </a:blip>
                      <a:srcRect b="21754"/>
                      <a:stretch>
                        <a:fillRect/>
                      </a:stretch>
                    </p:blipFill>
                    <p:spPr>
                      <a:xfrm>
                        <a:off x="1979613" y="1700213"/>
                        <a:ext cx="4464050" cy="3570287"/>
                      </a:xfrm>
                      <a:prstGeom prst="rect">
                        <a:avLst/>
                      </a:prstGeom>
                      <a:noFill/>
                      <a:ln w="38100">
                        <a:noFill/>
                        <a:miter/>
                      </a:ln>
                    </p:spPr>
                  </p:pic>
                </p:oleObj>
              </mc:Fallback>
            </mc:AlternateContent>
          </a:graphicData>
        </a:graphic>
      </p:graphicFrame>
      <p:sp>
        <p:nvSpPr>
          <p:cNvPr id="179205" name="文本框 179204"/>
          <p:cNvSpPr txBox="1"/>
          <p:nvPr/>
        </p:nvSpPr>
        <p:spPr>
          <a:xfrm>
            <a:off x="2339975" y="5876925"/>
            <a:ext cx="3744913" cy="396875"/>
          </a:xfrm>
          <a:prstGeom prst="rect">
            <a:avLst/>
          </a:prstGeom>
          <a:noFill/>
          <a:ln w="9525">
            <a:noFill/>
          </a:ln>
        </p:spPr>
        <p:txBody>
          <a:bodyPr>
            <a:spAutoFit/>
          </a:bodyPr>
          <a:p>
            <a:pPr>
              <a:spcBef>
                <a:spcPct val="50000"/>
              </a:spcBef>
            </a:pPr>
            <a:r>
              <a:rPr lang="zh-CN" altLang="en-US" sz="2000" b="1" dirty="0">
                <a:latin typeface="Verdana" panose="020B0604030504040204" pitchFamily="34" charset="0"/>
              </a:rPr>
              <a:t>爬升式提升机的工作原理示意图</a:t>
            </a:r>
            <a:r>
              <a:rPr lang="zh-CN" altLang="en-US" sz="2000" b="1" dirty="0">
                <a:solidFill>
                  <a:srgbClr val="FF00FF"/>
                </a:solidFill>
                <a:latin typeface="Verdana" panose="020B0604030504040204" pitchFamily="34" charset="0"/>
              </a:rPr>
              <a:t>                                                                                                                                                                                                                                                                                                                                                                                                                                                                                                                                                                                                                                                                                                                                                                                                                                                                                                                                                                                                                                                                                                                                                                                                                                                                                                                                                                                                                                                                                                                                                                                                                                     </a:t>
            </a:r>
            <a:endParaRPr lang="zh-CN" altLang="en-US" sz="2000" b="1" dirty="0">
              <a:solidFill>
                <a:srgbClr val="FF00FF"/>
              </a:solidFill>
              <a:latin typeface="Verdana" panose="020B0604030504040204" pitchFamily="34" charset="0"/>
            </a:endParaRPr>
          </a:p>
        </p:txBody>
      </p:sp>
      <p:sp>
        <p:nvSpPr>
          <p:cNvPr id="179206" name="动作按钮: 开始 179205">
            <a:hlinkClick r:id="rId3" action="ppaction://hlinksldjump"/>
          </p:cNvPr>
          <p:cNvSpPr/>
          <p:nvPr/>
        </p:nvSpPr>
        <p:spPr>
          <a:xfrm>
            <a:off x="7092950" y="5949950"/>
            <a:ext cx="1657350" cy="574675"/>
          </a:xfrm>
          <a:prstGeom prst="actionButtonBeginning">
            <a:avLst/>
          </a:prstGeom>
          <a:solidFill>
            <a:srgbClr val="FF00FF"/>
          </a:solidFill>
          <a:ln w="9525">
            <a:noFill/>
          </a:ln>
        </p:spPr>
        <p:txBody>
          <a:bodyPr/>
          <a:p>
            <a:endParaRPr lang="zh-CN" altLang="en-US"/>
          </a:p>
        </p:txBody>
      </p:sp>
    </p:spTree>
  </p:cSld>
  <p:clrMapOvr>
    <a:masterClrMapping/>
  </p:clrMapOvr>
  <p:transition>
    <p:split/>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81252" name="文本框 181251"/>
          <p:cNvSpPr txBox="1"/>
          <p:nvPr/>
        </p:nvSpPr>
        <p:spPr>
          <a:xfrm>
            <a:off x="468313" y="765175"/>
            <a:ext cx="6192837" cy="519113"/>
          </a:xfrm>
          <a:prstGeom prst="rect">
            <a:avLst/>
          </a:prstGeom>
          <a:noFill/>
          <a:ln w="9525">
            <a:noFill/>
          </a:ln>
        </p:spPr>
        <p:txBody>
          <a:bodyPr>
            <a:spAutoFit/>
          </a:bodyPr>
          <a:p>
            <a:pPr>
              <a:spcBef>
                <a:spcPct val="50000"/>
              </a:spcBef>
            </a:pPr>
            <a:r>
              <a:rPr lang="zh-CN" altLang="en-US" sz="2800" b="1" dirty="0">
                <a:latin typeface="Tahoma" panose="020B0604030504040204" pitchFamily="34" charset="0"/>
                <a:ea typeface="黑体" panose="02010609060101010101" pitchFamily="2" charset="-122"/>
              </a:rPr>
              <a:t>第二节  高处作业吊篮的发展</a:t>
            </a:r>
            <a:endParaRPr lang="zh-CN" altLang="en-US" sz="2800" b="1" dirty="0">
              <a:latin typeface="Tahoma" panose="020B0604030504040204" pitchFamily="34" charset="0"/>
              <a:ea typeface="黑体" panose="02010609060101010101" pitchFamily="2" charset="-122"/>
            </a:endParaRPr>
          </a:p>
        </p:txBody>
      </p:sp>
      <p:graphicFrame>
        <p:nvGraphicFramePr>
          <p:cNvPr id="181253" name="内容占位符 181252"/>
          <p:cNvGraphicFramePr/>
          <p:nvPr>
            <p:ph idx="4294967295"/>
          </p:nvPr>
        </p:nvGraphicFramePr>
        <p:xfrm>
          <a:off x="5076825" y="1268413"/>
          <a:ext cx="3897313" cy="4745037"/>
        </p:xfrm>
        <a:graphic>
          <a:graphicData uri="http://schemas.openxmlformats.org/presentationml/2006/ole">
            <mc:AlternateContent xmlns:mc="http://schemas.openxmlformats.org/markup-compatibility/2006">
              <mc:Choice xmlns:v="urn:schemas-microsoft-com:vml" Requires="v">
                <p:oleObj spid="_x0000_s3083" name="" r:id="rId1" imgW="3609975" imgH="4457700" progId="StaticDib">
                  <p:embed/>
                </p:oleObj>
              </mc:Choice>
              <mc:Fallback>
                <p:oleObj name="" r:id="rId1" imgW="3609975" imgH="4457700" progId="StaticDib">
                  <p:embed/>
                  <p:pic>
                    <p:nvPicPr>
                      <p:cNvPr id="0" name="图片 3082"/>
                      <p:cNvPicPr/>
                      <p:nvPr/>
                    </p:nvPicPr>
                    <p:blipFill>
                      <a:blip r:embed="rId2">
                        <a:lum contrast="24000"/>
                      </a:blip>
                      <a:stretch>
                        <a:fillRect/>
                      </a:stretch>
                    </p:blipFill>
                    <p:spPr>
                      <a:xfrm>
                        <a:off x="5076825" y="1268413"/>
                        <a:ext cx="3897313" cy="4745037"/>
                      </a:xfrm>
                      <a:prstGeom prst="rect">
                        <a:avLst/>
                      </a:prstGeom>
                      <a:noFill/>
                      <a:ln w="38100">
                        <a:miter/>
                      </a:ln>
                    </p:spPr>
                  </p:pic>
                </p:oleObj>
              </mc:Fallback>
            </mc:AlternateContent>
          </a:graphicData>
        </a:graphic>
      </p:graphicFrame>
      <p:sp>
        <p:nvSpPr>
          <p:cNvPr id="181255" name="文本框 181254"/>
          <p:cNvSpPr txBox="1"/>
          <p:nvPr/>
        </p:nvSpPr>
        <p:spPr>
          <a:xfrm>
            <a:off x="5076825" y="6092825"/>
            <a:ext cx="3311525" cy="366713"/>
          </a:xfrm>
          <a:prstGeom prst="rect">
            <a:avLst/>
          </a:prstGeom>
          <a:noFill/>
          <a:ln w="9525">
            <a:noFill/>
          </a:ln>
        </p:spPr>
        <p:txBody>
          <a:bodyPr>
            <a:spAutoFit/>
          </a:bodyPr>
          <a:p>
            <a:pPr>
              <a:spcBef>
                <a:spcPct val="50000"/>
              </a:spcBef>
            </a:pPr>
            <a:r>
              <a:rPr lang="en-US" altLang="zh-CN" b="1" dirty="0">
                <a:latin typeface="Tahoma" panose="020B0604030504040204" pitchFamily="34" charset="0"/>
              </a:rPr>
              <a:t>             </a:t>
            </a:r>
            <a:r>
              <a:rPr lang="zh-CN" altLang="en-US" b="1" dirty="0">
                <a:solidFill>
                  <a:srgbClr val="0000FF"/>
                </a:solidFill>
                <a:latin typeface="Tahoma" panose="020B0604030504040204" pitchFamily="34" charset="0"/>
              </a:rPr>
              <a:t>图   双层吊架</a:t>
            </a:r>
            <a:endParaRPr lang="zh-CN" altLang="en-US" b="1" dirty="0">
              <a:solidFill>
                <a:srgbClr val="0000FF"/>
              </a:solidFill>
              <a:latin typeface="Tahoma" panose="020B0604030504040204" pitchFamily="34" charset="0"/>
            </a:endParaRPr>
          </a:p>
        </p:txBody>
      </p:sp>
      <p:sp>
        <p:nvSpPr>
          <p:cNvPr id="181256" name="文本框 181255"/>
          <p:cNvSpPr txBox="1"/>
          <p:nvPr/>
        </p:nvSpPr>
        <p:spPr>
          <a:xfrm>
            <a:off x="395288" y="1989138"/>
            <a:ext cx="4248150" cy="1235075"/>
          </a:xfrm>
          <a:prstGeom prst="rect">
            <a:avLst/>
          </a:prstGeom>
          <a:noFill/>
          <a:ln w="9525">
            <a:noFill/>
          </a:ln>
        </p:spPr>
        <p:txBody>
          <a:bodyPr>
            <a:spAutoFit/>
          </a:bodyPr>
          <a:p>
            <a:pPr>
              <a:lnSpc>
                <a:spcPct val="125000"/>
              </a:lnSpc>
              <a:spcBef>
                <a:spcPct val="50000"/>
              </a:spcBef>
            </a:pPr>
            <a:r>
              <a:rPr lang="en-US" altLang="zh-CN" b="1" dirty="0">
                <a:latin typeface="Tahoma" panose="020B0604030504040204" pitchFamily="34" charset="0"/>
              </a:rPr>
              <a:t>     </a:t>
            </a:r>
            <a:r>
              <a:rPr lang="zh-CN" altLang="en-US" sz="2000" b="1" dirty="0">
                <a:solidFill>
                  <a:srgbClr val="0000FF"/>
                </a:solidFill>
                <a:latin typeface="Tahoma" panose="020B0604030504040204" pitchFamily="34" charset="0"/>
              </a:rPr>
              <a:t>吊架的操作平台是采用钢管扣件搭成的，提升机构是</a:t>
            </a:r>
            <a:r>
              <a:rPr lang="zh-CN" altLang="en-US" sz="2000" b="1" dirty="0">
                <a:solidFill>
                  <a:srgbClr val="EF0D07"/>
                </a:solidFill>
                <a:latin typeface="Tahoma" panose="020B0604030504040204" pitchFamily="34" charset="0"/>
              </a:rPr>
              <a:t>电动葫芦或手动葫芦</a:t>
            </a:r>
            <a:r>
              <a:rPr lang="zh-CN" altLang="en-US" sz="2000" b="1" dirty="0">
                <a:solidFill>
                  <a:srgbClr val="0000FF"/>
                </a:solidFill>
                <a:latin typeface="Tahoma" panose="020B0604030504040204" pitchFamily="34" charset="0"/>
              </a:rPr>
              <a:t>，并且配有</a:t>
            </a:r>
            <a:r>
              <a:rPr lang="zh-CN" altLang="en-US" sz="2000" b="1" dirty="0">
                <a:solidFill>
                  <a:srgbClr val="EF0D07"/>
                </a:solidFill>
                <a:latin typeface="Tahoma" panose="020B0604030504040204" pitchFamily="34" charset="0"/>
              </a:rPr>
              <a:t>安全钢丝绳及护绳轮</a:t>
            </a:r>
            <a:r>
              <a:rPr lang="zh-CN" altLang="en-US" sz="2000" b="1" dirty="0">
                <a:solidFill>
                  <a:srgbClr val="0000FF"/>
                </a:solidFill>
                <a:latin typeface="Tahoma" panose="020B0604030504040204" pitchFamily="34" charset="0"/>
              </a:rPr>
              <a:t>。</a:t>
            </a:r>
            <a:endParaRPr lang="zh-CN" altLang="en-US" sz="2000" b="1" dirty="0">
              <a:solidFill>
                <a:srgbClr val="0000FF"/>
              </a:solidFill>
              <a:latin typeface="Tahoma" panose="020B0604030504040204" pitchFamily="34" charset="0"/>
            </a:endParaRPr>
          </a:p>
        </p:txBody>
      </p:sp>
      <p:sp>
        <p:nvSpPr>
          <p:cNvPr id="181257" name="文本框 181256"/>
          <p:cNvSpPr txBox="1"/>
          <p:nvPr/>
        </p:nvSpPr>
        <p:spPr>
          <a:xfrm>
            <a:off x="323850" y="4581525"/>
            <a:ext cx="4032250" cy="1247775"/>
          </a:xfrm>
          <a:prstGeom prst="rect">
            <a:avLst/>
          </a:prstGeom>
          <a:noFill/>
          <a:ln w="9525">
            <a:noFill/>
          </a:ln>
        </p:spPr>
        <p:txBody>
          <a:bodyPr>
            <a:spAutoFit/>
          </a:bodyPr>
          <a:p>
            <a:pPr>
              <a:lnSpc>
                <a:spcPct val="105000"/>
              </a:lnSpc>
              <a:spcBef>
                <a:spcPct val="50000"/>
              </a:spcBef>
            </a:pPr>
            <a:r>
              <a:rPr lang="en-US" altLang="zh-CN" b="1" dirty="0">
                <a:latin typeface="Tahoma" panose="020B0604030504040204" pitchFamily="34" charset="0"/>
              </a:rPr>
              <a:t>1-</a:t>
            </a:r>
            <a:r>
              <a:rPr lang="zh-CN" altLang="en-US" b="1" dirty="0">
                <a:latin typeface="Tahoma" panose="020B0604030504040204" pitchFamily="34" charset="0"/>
              </a:rPr>
              <a:t>工字钢挑梁   </a:t>
            </a:r>
            <a:r>
              <a:rPr lang="en-US" altLang="zh-CN" b="1" dirty="0">
                <a:latin typeface="Tahoma" panose="020B0604030504040204" pitchFamily="34" charset="0"/>
              </a:rPr>
              <a:t>2-</a:t>
            </a:r>
            <a:r>
              <a:rPr lang="zh-CN" altLang="en-US" b="1" dirty="0">
                <a:latin typeface="Tahoma" panose="020B0604030504040204" pitchFamily="34" charset="0"/>
              </a:rPr>
              <a:t>安全绳   </a:t>
            </a:r>
            <a:r>
              <a:rPr lang="en-US" altLang="zh-CN" b="1" dirty="0">
                <a:latin typeface="Tahoma" panose="020B0604030504040204" pitchFamily="34" charset="0"/>
              </a:rPr>
              <a:t>3-</a:t>
            </a:r>
            <a:r>
              <a:rPr lang="zh-CN" altLang="en-US" b="1" dirty="0">
                <a:latin typeface="Tahoma" panose="020B0604030504040204" pitchFamily="34" charset="0"/>
              </a:rPr>
              <a:t>吊蓝绳  </a:t>
            </a:r>
            <a:r>
              <a:rPr lang="en-US" altLang="zh-CN" b="1" dirty="0">
                <a:latin typeface="Tahoma" panose="020B0604030504040204" pitchFamily="34" charset="0"/>
              </a:rPr>
              <a:t>4- </a:t>
            </a:r>
            <a:r>
              <a:rPr lang="zh-CN" altLang="en-US" b="1" dirty="0">
                <a:latin typeface="Tahoma" panose="020B0604030504040204" pitchFamily="34" charset="0"/>
              </a:rPr>
              <a:t>顶板    </a:t>
            </a:r>
            <a:r>
              <a:rPr lang="en-US" altLang="zh-CN" b="1" dirty="0">
                <a:latin typeface="Tahoma" panose="020B0604030504040204" pitchFamily="34" charset="0"/>
              </a:rPr>
              <a:t>5-</a:t>
            </a:r>
            <a:r>
              <a:rPr lang="zh-CN" altLang="en-US" b="1" dirty="0">
                <a:latin typeface="Tahoma" panose="020B0604030504040204" pitchFamily="34" charset="0"/>
              </a:rPr>
              <a:t>穿绳孔   </a:t>
            </a:r>
            <a:r>
              <a:rPr lang="en-US" altLang="zh-CN" b="1" dirty="0">
                <a:latin typeface="Tahoma" panose="020B0604030504040204" pitchFamily="34" charset="0"/>
              </a:rPr>
              <a:t>6-</a:t>
            </a:r>
            <a:r>
              <a:rPr lang="zh-CN" altLang="en-US" b="1" dirty="0">
                <a:latin typeface="Tahoma" panose="020B0604030504040204" pitchFamily="34" charset="0"/>
              </a:rPr>
              <a:t>手板葫芦   </a:t>
            </a:r>
            <a:r>
              <a:rPr lang="en-US" altLang="zh-CN" b="1" dirty="0">
                <a:latin typeface="Tahoma" panose="020B0604030504040204" pitchFamily="34" charset="0"/>
              </a:rPr>
              <a:t>7-</a:t>
            </a:r>
            <a:r>
              <a:rPr lang="zh-CN" altLang="en-US" b="1" dirty="0">
                <a:latin typeface="Tahoma" panose="020B0604030504040204" pitchFamily="34" charset="0"/>
              </a:rPr>
              <a:t>护墙轮  </a:t>
            </a:r>
            <a:r>
              <a:rPr lang="en-US" altLang="zh-CN" b="1" dirty="0">
                <a:latin typeface="Tahoma" panose="020B0604030504040204" pitchFamily="34" charset="0"/>
              </a:rPr>
              <a:t>8-</a:t>
            </a:r>
            <a:r>
              <a:rPr lang="zh-CN" altLang="en-US" b="1" dirty="0">
                <a:latin typeface="Tahoma" panose="020B0604030504040204" pitchFamily="34" charset="0"/>
              </a:rPr>
              <a:t>吊架   </a:t>
            </a:r>
            <a:r>
              <a:rPr lang="en-US" altLang="zh-CN" b="1" dirty="0">
                <a:latin typeface="Tahoma" panose="020B0604030504040204" pitchFamily="34" charset="0"/>
              </a:rPr>
              <a:t>9-</a:t>
            </a:r>
            <a:r>
              <a:rPr lang="zh-CN" altLang="en-US" b="1" dirty="0">
                <a:latin typeface="Tahoma" panose="020B0604030504040204" pitchFamily="34" charset="0"/>
              </a:rPr>
              <a:t>活动翻版   </a:t>
            </a:r>
            <a:r>
              <a:rPr lang="en-US" altLang="zh-CN" b="1" dirty="0">
                <a:latin typeface="Tahoma" panose="020B0604030504040204" pitchFamily="34" charset="0"/>
              </a:rPr>
              <a:t>10-</a:t>
            </a:r>
            <a:r>
              <a:rPr lang="zh-CN" altLang="en-US" b="1" dirty="0">
                <a:latin typeface="Tahoma" panose="020B0604030504040204" pitchFamily="34" charset="0"/>
              </a:rPr>
              <a:t>木底板  </a:t>
            </a:r>
            <a:r>
              <a:rPr lang="en-US" altLang="zh-CN" b="1" dirty="0">
                <a:latin typeface="Tahoma" panose="020B0604030504040204" pitchFamily="34" charset="0"/>
              </a:rPr>
              <a:t>11-</a:t>
            </a:r>
            <a:r>
              <a:rPr lang="zh-CN" altLang="en-US" b="1" dirty="0">
                <a:latin typeface="Tahoma" panose="020B0604030504040204" pitchFamily="34" charset="0"/>
              </a:rPr>
              <a:t>底盘架  </a:t>
            </a:r>
            <a:r>
              <a:rPr lang="en-US" altLang="zh-CN" b="1" dirty="0">
                <a:latin typeface="Tahoma" panose="020B0604030504040204" pitchFamily="34" charset="0"/>
              </a:rPr>
              <a:t>12-</a:t>
            </a:r>
            <a:r>
              <a:rPr lang="zh-CN" altLang="en-US" b="1" dirty="0">
                <a:latin typeface="Tahoma" panose="020B0604030504040204" pitchFamily="34" charset="0"/>
              </a:rPr>
              <a:t>护身栏杆及网</a:t>
            </a:r>
            <a:r>
              <a:rPr lang="zh-CN" altLang="en-US" dirty="0">
                <a:latin typeface="Tahoma" panose="020B0604030504040204" pitchFamily="34" charset="0"/>
              </a:rPr>
              <a:t> </a:t>
            </a:r>
            <a:endParaRPr lang="zh-CN" altLang="en-US" dirty="0">
              <a:latin typeface="Tahoma" panose="020B0604030504040204" pitchFamily="34" charset="0"/>
            </a:endParaRPr>
          </a:p>
        </p:txBody>
      </p:sp>
      <p:sp>
        <p:nvSpPr>
          <p:cNvPr id="181259" name="上弧形箭头 181258"/>
          <p:cNvSpPr/>
          <p:nvPr/>
        </p:nvSpPr>
        <p:spPr>
          <a:xfrm flipH="1">
            <a:off x="3635375" y="4005263"/>
            <a:ext cx="1655763" cy="431800"/>
          </a:xfrm>
          <a:prstGeom prst="curvedDownArrow">
            <a:avLst>
              <a:gd name="adj1" fmla="val 36466"/>
              <a:gd name="adj2" fmla="val 153382"/>
              <a:gd name="adj3" fmla="val 33333"/>
            </a:avLst>
          </a:prstGeom>
          <a:solidFill>
            <a:schemeClr val="accent1"/>
          </a:solidFill>
          <a:ln w="9525" cap="flat" cmpd="sng">
            <a:solidFill>
              <a:schemeClr val="tx1"/>
            </a:solidFill>
            <a:prstDash val="solid"/>
            <a:miter/>
            <a:headEnd type="none" w="med" len="med"/>
            <a:tailEnd type="none" w="med" len="med"/>
          </a:ln>
        </p:spPr>
        <p:txBody>
          <a:bodyPr/>
          <a:p>
            <a:endParaRPr lang="zh-CN" altLang="en-US"/>
          </a:p>
        </p:txBody>
      </p:sp>
      <p:sp>
        <p:nvSpPr>
          <p:cNvPr id="181260" name="动作按钮: 结束 181259">
            <a:hlinkClick r:id="rId3" action="ppaction://hlinksldjump"/>
          </p:cNvPr>
          <p:cNvSpPr/>
          <p:nvPr/>
        </p:nvSpPr>
        <p:spPr>
          <a:xfrm>
            <a:off x="827088" y="6308725"/>
            <a:ext cx="649287" cy="360363"/>
          </a:xfrm>
          <a:prstGeom prst="actionButtonEnd">
            <a:avLst/>
          </a:prstGeom>
          <a:solidFill>
            <a:schemeClr val="accent1"/>
          </a:solidFill>
          <a:ln w="9525">
            <a:noFill/>
          </a:ln>
        </p:spPr>
        <p:txBody>
          <a:bodyPr/>
          <a:p>
            <a:endParaRPr lang="zh-CN" altLang="en-US"/>
          </a:p>
        </p:txBody>
      </p:sp>
    </p:spTree>
  </p:cSld>
  <p:clrMapOvr>
    <a:masterClrMapping/>
  </p:clrMapOvr>
  <p:transition spd="slow">
    <p:randomBar dir="vert"/>
  </p:transition>
</p:sld>
</file>

<file path=ppt/tags/tag1.xml><?xml version="1.0" encoding="utf-8"?>
<p:tagLst xmlns:p="http://schemas.openxmlformats.org/presentationml/2006/main">
  <p:tag name="commondata" val="eyJoZGlkIjoiMDc1MGViNzdmZDYwNmNiNzZlNzM1NzQ4NWUxZDJmMWUifQ=="/>
</p:tagLst>
</file>

<file path=ppt/theme/theme1.xml><?xml version="1.0" encoding="utf-8"?>
<a:theme xmlns:a="http://schemas.openxmlformats.org/drawingml/2006/main" name="CITRUS">
  <a:themeElements>
    <a:clrScheme name="">
      <a:dk1>
        <a:srgbClr val="000000"/>
      </a:dk1>
      <a:lt1>
        <a:srgbClr val="FFFFFF"/>
      </a:lt1>
      <a:dk2>
        <a:srgbClr val="000000"/>
      </a:dk2>
      <a:lt2>
        <a:srgbClr val="777777"/>
      </a:lt2>
      <a:accent1>
        <a:srgbClr val="00CC00"/>
      </a:accent1>
      <a:accent2>
        <a:srgbClr val="FF822D"/>
      </a:accent2>
      <a:accent3>
        <a:srgbClr val="FFFFFF"/>
      </a:accent3>
      <a:accent4>
        <a:srgbClr val="000000"/>
      </a:accent4>
      <a:accent5>
        <a:srgbClr val="AAE2AA"/>
      </a:accent5>
      <a:accent6>
        <a:srgbClr val="E57428"/>
      </a:accent6>
      <a:hlink>
        <a:srgbClr val="FF63B1"/>
      </a:hlink>
      <a:folHlink>
        <a:srgbClr val="B2B2B2"/>
      </a:folHlink>
    </a:clrScheme>
    <a:fontScheme name="">
      <a:majorFont>
        <a:latin typeface="Tahoma"/>
        <a:ea typeface="宋体"/>
        <a:cs typeface=""/>
      </a:majorFont>
      <a:minorFont>
        <a:latin typeface="Tahoma"/>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FC6600"/>
        </a:dk1>
        <a:lt1>
          <a:srgbClr val="C6FE82"/>
        </a:lt1>
        <a:dk2>
          <a:srgbClr val="FFFFFF"/>
        </a:dk2>
        <a:lt2>
          <a:srgbClr val="000000"/>
        </a:lt2>
        <a:accent1>
          <a:srgbClr val="00CC00"/>
        </a:accent1>
        <a:accent2>
          <a:srgbClr val="FF822D"/>
        </a:accent2>
        <a:accent3>
          <a:srgbClr val="DFFFC1"/>
        </a:accent3>
        <a:accent4>
          <a:srgbClr val="D95700"/>
        </a:accent4>
        <a:accent5>
          <a:srgbClr val="AAE2AA"/>
        </a:accent5>
        <a:accent6>
          <a:srgbClr val="E57428"/>
        </a:accent6>
        <a:hlink>
          <a:srgbClr val="FF63B1"/>
        </a:hlink>
        <a:folHlink>
          <a:srgbClr val="DDDDDD"/>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777777"/>
        </a:lt2>
        <a:accent1>
          <a:srgbClr val="00CC00"/>
        </a:accent1>
        <a:accent2>
          <a:srgbClr val="FF822D"/>
        </a:accent2>
        <a:accent3>
          <a:srgbClr val="FFFFFF"/>
        </a:accent3>
        <a:accent4>
          <a:srgbClr val="000000"/>
        </a:accent4>
        <a:accent5>
          <a:srgbClr val="AAE2AA"/>
        </a:accent5>
        <a:accent6>
          <a:srgbClr val="E57428"/>
        </a:accent6>
        <a:hlink>
          <a:srgbClr val="FF63B1"/>
        </a:hlink>
        <a:folHlink>
          <a:srgbClr val="B2B2B2"/>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4D4D4D"/>
        </a:lt2>
        <a:accent1>
          <a:srgbClr val="C0C0C0"/>
        </a:accent1>
        <a:accent2>
          <a:srgbClr val="808080"/>
        </a:accent2>
        <a:accent3>
          <a:srgbClr val="FFFFFF"/>
        </a:accent3>
        <a:accent4>
          <a:srgbClr val="000000"/>
        </a:accent4>
        <a:accent5>
          <a:srgbClr val="DCDCDC"/>
        </a:accent5>
        <a:accent6>
          <a:srgbClr val="727272"/>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777777"/>
        </a:lt2>
        <a:accent1>
          <a:srgbClr val="72CE86"/>
        </a:accent1>
        <a:accent2>
          <a:srgbClr val="F6B070"/>
        </a:accent2>
        <a:accent3>
          <a:srgbClr val="FFFFFF"/>
        </a:accent3>
        <a:accent4>
          <a:srgbClr val="000000"/>
        </a:accent4>
        <a:accent5>
          <a:srgbClr val="BCE3C3"/>
        </a:accent5>
        <a:accent6>
          <a:srgbClr val="DC9D64"/>
        </a:accent6>
        <a:hlink>
          <a:srgbClr val="EB9DC4"/>
        </a:hlink>
        <a:folHlink>
          <a:srgbClr val="B2B2B2"/>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777777"/>
        </a:lt2>
        <a:accent1>
          <a:srgbClr val="F58F91"/>
        </a:accent1>
        <a:accent2>
          <a:srgbClr val="CE7162"/>
        </a:accent2>
        <a:accent3>
          <a:srgbClr val="FFFFFF"/>
        </a:accent3>
        <a:accent4>
          <a:srgbClr val="000000"/>
        </a:accent4>
        <a:accent5>
          <a:srgbClr val="F9C6C7"/>
        </a:accent5>
        <a:accent6>
          <a:srgbClr val="B86557"/>
        </a:accent6>
        <a:hlink>
          <a:srgbClr val="F6CA7C"/>
        </a:hlink>
        <a:folHlink>
          <a:srgbClr val="C0C0C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777777"/>
        </a:lt2>
        <a:accent1>
          <a:srgbClr val="FAB774"/>
        </a:accent1>
        <a:accent2>
          <a:srgbClr val="CBACD4"/>
        </a:accent2>
        <a:accent3>
          <a:srgbClr val="FFFFFF"/>
        </a:accent3>
        <a:accent4>
          <a:srgbClr val="000000"/>
        </a:accent4>
        <a:accent5>
          <a:srgbClr val="FCD7BD"/>
        </a:accent5>
        <a:accent6>
          <a:srgbClr val="B69ABE"/>
        </a:accent6>
        <a:hlink>
          <a:srgbClr val="C2EB77"/>
        </a:hlink>
        <a:folHlink>
          <a:srgbClr val="C0C0C0"/>
        </a:folHlink>
      </a:clrScheme>
      <a:clrMap bg1="lt1" tx1="dk1" bg2="lt2" tx2="dk2" accent1="accent1" accent2="accent2" accent3="accent3" accent4="accent4" accent5="accent5" accent6="accent6" hlink="hlink" folHlink="folHlink"/>
    </a:extraClrScheme>
    <a:extraClrScheme>
      <a:clrScheme name="">
        <a:dk1>
          <a:srgbClr val="3B6147"/>
        </a:dk1>
        <a:lt1>
          <a:srgbClr val="CED5E8"/>
        </a:lt1>
        <a:dk2>
          <a:srgbClr val="FFFFFF"/>
        </a:dk2>
        <a:lt2>
          <a:srgbClr val="777777"/>
        </a:lt2>
        <a:accent1>
          <a:srgbClr val="FEA868"/>
        </a:accent1>
        <a:accent2>
          <a:srgbClr val="9AA8D0"/>
        </a:accent2>
        <a:accent3>
          <a:srgbClr val="E3E6F1"/>
        </a:accent3>
        <a:accent4>
          <a:srgbClr val="31523C"/>
        </a:accent4>
        <a:accent5>
          <a:srgbClr val="FFD0B9"/>
        </a:accent5>
        <a:accent6>
          <a:srgbClr val="8A96BA"/>
        </a:accent6>
        <a:hlink>
          <a:srgbClr val="9CE157"/>
        </a:hlink>
        <a:folHlink>
          <a:srgbClr val="969696"/>
        </a:folHlink>
      </a:clrScheme>
      <a:clrMap bg1="lt1" tx1="dk1" bg2="lt2" tx2="dk2" accent1="accent1" accent2="accent2" accent3="accent3" accent4="accent4" accent5="accent5" accent6="accent6" hlink="hlink" folHlink="folHlink"/>
    </a:extraClrScheme>
    <a:extraClrScheme>
      <a:clrScheme name="">
        <a:dk1>
          <a:srgbClr val="2C395E"/>
        </a:dk1>
        <a:lt1>
          <a:srgbClr val="8798C7"/>
        </a:lt1>
        <a:dk2>
          <a:srgbClr val="FFFFFF"/>
        </a:dk2>
        <a:lt2>
          <a:srgbClr val="000000"/>
        </a:lt2>
        <a:accent1>
          <a:srgbClr val="FEE168"/>
        </a:accent1>
        <a:accent2>
          <a:srgbClr val="BAE482"/>
        </a:accent2>
        <a:accent3>
          <a:srgbClr val="C3CADF"/>
        </a:accent3>
        <a:accent4>
          <a:srgbClr val="243050"/>
        </a:accent4>
        <a:accent5>
          <a:srgbClr val="FFEDB9"/>
        </a:accent5>
        <a:accent6>
          <a:srgbClr val="A6CC74"/>
        </a:accent6>
        <a:hlink>
          <a:srgbClr val="EFAD6B"/>
        </a:hlink>
        <a:folHlink>
          <a:srgbClr val="C0C0C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fontScheme name="Cambria-Calibri">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CITRUS</Template>
  <TotalTime>0</TotalTime>
  <Words>3906</Words>
  <Application>WPS 演示</Application>
  <PresentationFormat>在屏幕上显示</PresentationFormat>
  <Paragraphs>240</Paragraphs>
  <Slides>24</Slides>
  <Notes>1</Notes>
  <HiddenSlides>0</HiddenSlides>
  <MMClips>0</MMClips>
  <ScaleCrop>false</ScaleCrop>
  <HeadingPairs>
    <vt:vector size="8" baseType="variant">
      <vt:variant>
        <vt:lpstr>已用的字体</vt:lpstr>
      </vt:variant>
      <vt:variant>
        <vt:i4>16</vt:i4>
      </vt:variant>
      <vt:variant>
        <vt:lpstr>主题</vt:lpstr>
      </vt:variant>
      <vt:variant>
        <vt:i4>1</vt:i4>
      </vt:variant>
      <vt:variant>
        <vt:lpstr>嵌入 OLE 服务器</vt:lpstr>
      </vt:variant>
      <vt:variant>
        <vt:i4>11</vt:i4>
      </vt:variant>
      <vt:variant>
        <vt:lpstr>幻灯片标题</vt:lpstr>
      </vt:variant>
      <vt:variant>
        <vt:i4>24</vt:i4>
      </vt:variant>
    </vt:vector>
  </HeadingPairs>
  <TitlesOfParts>
    <vt:vector size="52" baseType="lpstr">
      <vt:lpstr>Arial</vt:lpstr>
      <vt:lpstr>宋体</vt:lpstr>
      <vt:lpstr>Wingdings</vt:lpstr>
      <vt:lpstr>Tahoma</vt:lpstr>
      <vt:lpstr>Monotype Sorts</vt:lpstr>
      <vt:lpstr>Wingdings</vt:lpstr>
      <vt:lpstr>华文行楷</vt:lpstr>
      <vt:lpstr>微软雅黑</vt:lpstr>
      <vt:lpstr>华文新魏</vt:lpstr>
      <vt:lpstr>黑体</vt:lpstr>
      <vt:lpstr>仿宋_GB2312</vt:lpstr>
      <vt:lpstr>仿宋</vt:lpstr>
      <vt:lpstr>Verdana</vt:lpstr>
      <vt:lpstr>隶书</vt:lpstr>
      <vt:lpstr>华文行楷</vt:lpstr>
      <vt:lpstr>Arial Unicode MS</vt:lpstr>
      <vt:lpstr>CITRUS</vt:lpstr>
      <vt:lpstr>StaticDib</vt:lpstr>
      <vt:lpstr>StaticDib</vt:lpstr>
      <vt:lpstr>StaticDib</vt:lpstr>
      <vt:lpstr>StaticDib</vt:lpstr>
      <vt:lpstr>StaticDib</vt:lpstr>
      <vt:lpstr>StaticDib</vt:lpstr>
      <vt:lpstr>StaticDib</vt:lpstr>
      <vt:lpstr>StaticDib</vt:lpstr>
      <vt:lpstr>StaticDib</vt:lpstr>
      <vt:lpstr>StaticDib</vt:lpstr>
      <vt:lpstr>MS_ClipArt_Gallery.2</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gmhs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黄华林</dc:creator>
  <cp:lastModifiedBy>郭江波</cp:lastModifiedBy>
  <cp:revision>162</cp:revision>
  <dcterms:created xsi:type="dcterms:W3CDTF">2005-10-06T08:17:37Z</dcterms:created>
  <dcterms:modified xsi:type="dcterms:W3CDTF">2024-01-26T03:18:36Z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AD124D90B4BB4C4484948D364402BAF8_11</vt:lpwstr>
  </property>
  <property fmtid="{D5CDD505-2E9C-101B-9397-08002B2CF9AE}" pid="3" name="KSOProductBuildVer">
    <vt:lpwstr>2052-12.1.0.16250</vt:lpwstr>
  </property>
</Properties>
</file>